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88825"/>
  <p:notesSz cx="6858000" cy="9144000"/>
  <p:embeddedFontLst>
    <p:embeddedFont>
      <p:font typeface="Libre Baskerville"/>
      <p:regular r:id="rId29"/>
      <p:bold r:id="rId30"/>
      <p:italic r:id="rId31"/>
    </p:embeddedFont>
    <p:embeddedFont>
      <p:font typeface="Century Gothic"/>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39">
          <p15:clr>
            <a:srgbClr val="A4A3A4"/>
          </p15:clr>
        </p15:guide>
        <p15:guide id="2" orient="horz" pos="216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36" roundtripDataSignature="AMtx7misW2ZcU+PcSvjR06FxsndJsagi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39"/>
        <p:guide pos="2160" orient="horz"/>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Baskerville-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breBaskerville-italic.fntdata"/><Relationship Id="rId30" Type="http://schemas.openxmlformats.org/officeDocument/2006/relationships/font" Target="fonts/LibreBaskerville-bold.fntdata"/><Relationship Id="rId11" Type="http://schemas.openxmlformats.org/officeDocument/2006/relationships/slide" Target="slides/slide6.xml"/><Relationship Id="rId33" Type="http://schemas.openxmlformats.org/officeDocument/2006/relationships/font" Target="fonts/CenturyGothic-bold.fntdata"/><Relationship Id="rId10" Type="http://schemas.openxmlformats.org/officeDocument/2006/relationships/slide" Target="slides/slide5.xml"/><Relationship Id="rId32" Type="http://schemas.openxmlformats.org/officeDocument/2006/relationships/font" Target="fonts/CenturyGothic-regular.fntdata"/><Relationship Id="rId13" Type="http://schemas.openxmlformats.org/officeDocument/2006/relationships/slide" Target="slides/slide8.xml"/><Relationship Id="rId35" Type="http://schemas.openxmlformats.org/officeDocument/2006/relationships/font" Target="fonts/CenturyGothic-boldItalic.fntdata"/><Relationship Id="rId12" Type="http://schemas.openxmlformats.org/officeDocument/2006/relationships/slide" Target="slides/slide7.xml"/><Relationship Id="rId34" Type="http://schemas.openxmlformats.org/officeDocument/2006/relationships/font" Target="fonts/CenturyGothic-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1pPr>
            <a:lvl2pPr indent="-228600" lvl="1" marL="9144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2pPr>
            <a:lvl3pPr indent="-228600" lvl="2" marL="13716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3pPr>
            <a:lvl4pPr indent="-228600" lvl="3" marL="18288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4pPr>
            <a:lvl5pPr indent="-228600" lvl="4" marL="2286000" marR="0" rtl="0" algn="l">
              <a:spcBef>
                <a:spcPts val="0"/>
              </a:spcBef>
              <a:spcAft>
                <a:spcPts val="0"/>
              </a:spcAft>
              <a:buSzPts val="1400"/>
              <a:buNone/>
              <a:defRPr b="0" i="0" sz="1200" u="none" cap="none" strike="noStrike">
                <a:solidFill>
                  <a:srgbClr val="2A2A2A"/>
                </a:solidFill>
                <a:latin typeface="Century Gothic"/>
                <a:ea typeface="Century Gothic"/>
                <a:cs typeface="Century Gothic"/>
                <a:sym typeface="Century Gothic"/>
              </a:defRPr>
            </a:lvl5pPr>
            <a:lvl6pPr indent="-228600" lvl="5" marL="274320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6pPr>
            <a:lvl7pPr indent="-228600" lvl="6" marL="320040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7pPr>
            <a:lvl8pPr indent="-228600" lvl="7" marL="365760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8pPr>
            <a:lvl9pPr indent="-228600" lvl="8" marL="411480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entury Gothic"/>
                <a:ea typeface="Century Gothic"/>
                <a:cs typeface="Century Gothic"/>
                <a:sym typeface="Century Gothic"/>
              </a:rPr>
              <a:t>‹#›</a:t>
            </a:fld>
            <a:endParaRPr b="0" i="0" sz="1200" u="none" cap="none" strike="noStrike">
              <a:solidFill>
                <a:schemeClr val="dk1"/>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1d98479f8a_0_1: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1d98479f8a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31d98479f8a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1bdf47c162_0_26: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1bdf47c162_0_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31bdf47c162_0_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d6d7e5801c_0_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d6d7e5801c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d6d7e5801c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2A2A"/>
              </a:buClr>
              <a:buSzPts val="1200"/>
              <a:buFont typeface="Century Gothic"/>
              <a:buNone/>
            </a:pPr>
            <a:r>
              <a:t/>
            </a:r>
            <a:endParaRPr/>
          </a:p>
        </p:txBody>
      </p:sp>
      <p:sp>
        <p:nvSpPr>
          <p:cNvPr id="208" name="Google Shape;208;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1bdf47c162_0_6: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1bdf47c162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31bdf47c162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2A2A"/>
              </a:buClr>
              <a:buSzPts val="1200"/>
              <a:buFont typeface="Century Gothic"/>
              <a:buNone/>
            </a:pPr>
            <a:r>
              <a:t/>
            </a:r>
            <a:endParaRPr/>
          </a:p>
        </p:txBody>
      </p:sp>
      <p:sp>
        <p:nvSpPr>
          <p:cNvPr id="223" name="Google Shape;223;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d6d7e5801c_0_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d6d7e5801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2d6d7e5801c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d6ba5a730a_0_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d6ba5a730a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d6ba5a730a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1bdf47c162_0_1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1bdf47c162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31bdf47c162_0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1e22d88a55_0_43: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1e22d88a55_0_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31e22d88a55_0_4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1e22d88a55_0_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1e22d88a5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31e22d88a55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1e22d88a55_0_14: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1e22d88a55_0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31e22d88a55_0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1e22d88a55_0_24: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1e22d88a55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31e22d88a55_0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descr="Map of World" id="16" name="Google Shape;16;p16"/>
          <p:cNvSpPr/>
          <p:nvPr/>
        </p:nvSpPr>
        <p:spPr>
          <a:xfrm>
            <a:off x="-4763" y="285750"/>
            <a:ext cx="12190413" cy="6381750"/>
          </a:xfrm>
          <a:custGeom>
            <a:rect b="b" l="l" r="r" t="t"/>
            <a:pathLst>
              <a:path extrusionOk="0" h="2010" w="3839">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a:gsLst>
              <a:gs pos="0">
                <a:srgbClr val="F2F2F2"/>
              </a:gs>
              <a:gs pos="100000">
                <a:srgbClr val="D8D8D8"/>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7" name="Google Shape;17;p16"/>
          <p:cNvSpPr txBox="1"/>
          <p:nvPr>
            <p:ph type="ctrTitle"/>
          </p:nvPr>
        </p:nvSpPr>
        <p:spPr>
          <a:xfrm>
            <a:off x="1217613" y="1828799"/>
            <a:ext cx="9753600" cy="30480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4400"/>
              <a:buFont typeface="Century Gothic"/>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16"/>
          <p:cNvSpPr txBox="1"/>
          <p:nvPr>
            <p:ph idx="1" type="subTitle"/>
          </p:nvPr>
        </p:nvSpPr>
        <p:spPr>
          <a:xfrm>
            <a:off x="1217614" y="5029200"/>
            <a:ext cx="78486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1600"/>
              <a:buNone/>
              <a:defRPr sz="2000">
                <a:solidFill>
                  <a:schemeClr val="dk1"/>
                </a:solidFill>
              </a:defRPr>
            </a:lvl1pPr>
            <a:lvl2pPr lvl="1" algn="ctr">
              <a:lnSpc>
                <a:spcPct val="90000"/>
              </a:lnSpc>
              <a:spcBef>
                <a:spcPts val="600"/>
              </a:spcBef>
              <a:spcAft>
                <a:spcPts val="0"/>
              </a:spcAft>
              <a:buSzPts val="1600"/>
              <a:buNone/>
              <a:defRPr>
                <a:solidFill>
                  <a:srgbClr val="979797"/>
                </a:solidFill>
              </a:defRPr>
            </a:lvl2pPr>
            <a:lvl3pPr lvl="2" algn="ctr">
              <a:lnSpc>
                <a:spcPct val="90000"/>
              </a:lnSpc>
              <a:spcBef>
                <a:spcPts val="600"/>
              </a:spcBef>
              <a:spcAft>
                <a:spcPts val="0"/>
              </a:spcAft>
              <a:buSzPts val="1440"/>
              <a:buNone/>
              <a:defRPr>
                <a:solidFill>
                  <a:srgbClr val="979797"/>
                </a:solidFill>
              </a:defRPr>
            </a:lvl3pPr>
            <a:lvl4pPr lvl="3" algn="ctr">
              <a:lnSpc>
                <a:spcPct val="90000"/>
              </a:lnSpc>
              <a:spcBef>
                <a:spcPts val="600"/>
              </a:spcBef>
              <a:spcAft>
                <a:spcPts val="0"/>
              </a:spcAft>
              <a:buSzPts val="1280"/>
              <a:buNone/>
              <a:defRPr>
                <a:solidFill>
                  <a:srgbClr val="979797"/>
                </a:solidFill>
              </a:defRPr>
            </a:lvl4pPr>
            <a:lvl5pPr lvl="4" algn="ctr">
              <a:lnSpc>
                <a:spcPct val="90000"/>
              </a:lnSpc>
              <a:spcBef>
                <a:spcPts val="600"/>
              </a:spcBef>
              <a:spcAft>
                <a:spcPts val="0"/>
              </a:spcAft>
              <a:buSzPts val="1280"/>
              <a:buNone/>
              <a:defRPr>
                <a:solidFill>
                  <a:srgbClr val="979797"/>
                </a:solidFill>
              </a:defRPr>
            </a:lvl5pPr>
            <a:lvl6pPr lvl="5" algn="ctr">
              <a:spcBef>
                <a:spcPts val="600"/>
              </a:spcBef>
              <a:spcAft>
                <a:spcPts val="0"/>
              </a:spcAft>
              <a:buClr>
                <a:srgbClr val="979797"/>
              </a:buClr>
              <a:buSzPts val="1280"/>
              <a:buNone/>
              <a:defRPr>
                <a:solidFill>
                  <a:srgbClr val="979797"/>
                </a:solidFill>
              </a:defRPr>
            </a:lvl6pPr>
            <a:lvl7pPr lvl="6" algn="ctr">
              <a:spcBef>
                <a:spcPts val="600"/>
              </a:spcBef>
              <a:spcAft>
                <a:spcPts val="0"/>
              </a:spcAft>
              <a:buClr>
                <a:srgbClr val="979797"/>
              </a:buClr>
              <a:buSzPts val="1280"/>
              <a:buNone/>
              <a:defRPr>
                <a:solidFill>
                  <a:srgbClr val="979797"/>
                </a:solidFill>
              </a:defRPr>
            </a:lvl7pPr>
            <a:lvl8pPr lvl="7" algn="ctr">
              <a:spcBef>
                <a:spcPts val="600"/>
              </a:spcBef>
              <a:spcAft>
                <a:spcPts val="0"/>
              </a:spcAft>
              <a:buClr>
                <a:srgbClr val="979797"/>
              </a:buClr>
              <a:buSzPts val="1280"/>
              <a:buNone/>
              <a:defRPr>
                <a:solidFill>
                  <a:srgbClr val="979797"/>
                </a:solidFill>
              </a:defRPr>
            </a:lvl8pPr>
            <a:lvl9pPr lvl="8" algn="ctr">
              <a:spcBef>
                <a:spcPts val="600"/>
              </a:spcBef>
              <a:spcAft>
                <a:spcPts val="0"/>
              </a:spcAft>
              <a:buClr>
                <a:srgbClr val="979797"/>
              </a:buClr>
              <a:buSzPts val="1280"/>
              <a:buNone/>
              <a:defRPr>
                <a:solidFill>
                  <a:srgbClr val="979797"/>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5"/>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5"/>
          <p:cNvSpPr txBox="1"/>
          <p:nvPr>
            <p:ph idx="1" type="body"/>
          </p:nvPr>
        </p:nvSpPr>
        <p:spPr>
          <a:xfrm rot="5400000">
            <a:off x="3922714" y="-876300"/>
            <a:ext cx="4343400" cy="97536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800"/>
              </a:spcBef>
              <a:spcAft>
                <a:spcPts val="0"/>
              </a:spcAft>
              <a:buSzPts val="1440"/>
              <a:buChar char="•"/>
              <a:defRPr/>
            </a:lvl1pPr>
            <a:lvl2pPr indent="-320040" lvl="1" marL="914400" algn="l">
              <a:lnSpc>
                <a:spcPct val="90000"/>
              </a:lnSpc>
              <a:spcBef>
                <a:spcPts val="600"/>
              </a:spcBef>
              <a:spcAft>
                <a:spcPts val="0"/>
              </a:spcAft>
              <a:buSzPts val="1440"/>
              <a:buChar char="•"/>
              <a:defRPr/>
            </a:lvl2pPr>
            <a:lvl3pPr indent="-320039" lvl="2" marL="1371600" algn="l">
              <a:lnSpc>
                <a:spcPct val="90000"/>
              </a:lnSpc>
              <a:spcBef>
                <a:spcPts val="600"/>
              </a:spcBef>
              <a:spcAft>
                <a:spcPts val="0"/>
              </a:spcAft>
              <a:buSzPts val="1440"/>
              <a:buChar char="•"/>
              <a:defRPr/>
            </a:lvl3pPr>
            <a:lvl4pPr indent="-320039" lvl="3" marL="1828800" algn="l">
              <a:lnSpc>
                <a:spcPct val="90000"/>
              </a:lnSpc>
              <a:spcBef>
                <a:spcPts val="600"/>
              </a:spcBef>
              <a:spcAft>
                <a:spcPts val="0"/>
              </a:spcAft>
              <a:buSzPts val="1440"/>
              <a:buChar char="•"/>
              <a:defRPr/>
            </a:lvl4pPr>
            <a:lvl5pPr indent="-309879" lvl="4" marL="2286000" algn="l">
              <a:lnSpc>
                <a:spcPct val="90000"/>
              </a:lnSpc>
              <a:spcBef>
                <a:spcPts val="600"/>
              </a:spcBef>
              <a:spcAft>
                <a:spcPts val="0"/>
              </a:spcAft>
              <a:buSzPts val="1280"/>
              <a:buChar char="•"/>
              <a:defRPr/>
            </a:lvl5pPr>
            <a:lvl6pPr indent="-309879" lvl="5" marL="2743200" algn="l">
              <a:spcBef>
                <a:spcPts val="600"/>
              </a:spcBef>
              <a:spcAft>
                <a:spcPts val="0"/>
              </a:spcAft>
              <a:buClr>
                <a:schemeClr val="dk1"/>
              </a:buClr>
              <a:buSzPts val="1280"/>
              <a:buChar char="•"/>
              <a:defRPr/>
            </a:lvl6pPr>
            <a:lvl7pPr indent="-309879" lvl="6" marL="3200400" algn="l">
              <a:spcBef>
                <a:spcPts val="600"/>
              </a:spcBef>
              <a:spcAft>
                <a:spcPts val="0"/>
              </a:spcAft>
              <a:buClr>
                <a:schemeClr val="dk1"/>
              </a:buClr>
              <a:buSzPts val="1280"/>
              <a:buChar char="•"/>
              <a:defRPr/>
            </a:lvl7pPr>
            <a:lvl8pPr indent="-309879" lvl="7" marL="3657600" algn="l">
              <a:spcBef>
                <a:spcPts val="600"/>
              </a:spcBef>
              <a:spcAft>
                <a:spcPts val="0"/>
              </a:spcAft>
              <a:buClr>
                <a:schemeClr val="dk1"/>
              </a:buClr>
              <a:buSzPts val="1280"/>
              <a:buChar char="•"/>
              <a:defRPr/>
            </a:lvl8pPr>
            <a:lvl9pPr indent="-320040" lvl="8" marL="4114800" algn="l">
              <a:spcBef>
                <a:spcPts val="600"/>
              </a:spcBef>
              <a:spcAft>
                <a:spcPts val="0"/>
              </a:spcAft>
              <a:buClr>
                <a:schemeClr val="dk1"/>
              </a:buClr>
              <a:buSzPts val="1440"/>
              <a:buChar char="•"/>
              <a:defRPr/>
            </a:lvl9pPr>
          </a:lstStyle>
          <a:p/>
        </p:txBody>
      </p:sp>
      <p:sp>
        <p:nvSpPr>
          <p:cNvPr id="75" name="Google Shape;75;p25"/>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5"/>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5"/>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6"/>
          <p:cNvSpPr txBox="1"/>
          <p:nvPr>
            <p:ph type="title"/>
          </p:nvPr>
        </p:nvSpPr>
        <p:spPr>
          <a:xfrm rot="5400000">
            <a:off x="7160856" y="2361843"/>
            <a:ext cx="5486400" cy="2134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6"/>
          <p:cNvSpPr txBox="1"/>
          <p:nvPr>
            <p:ph idx="1" type="body"/>
          </p:nvPr>
        </p:nvSpPr>
        <p:spPr>
          <a:xfrm rot="5400000">
            <a:off x="2182482" y="-279069"/>
            <a:ext cx="5486400" cy="7416138"/>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800"/>
              </a:spcBef>
              <a:spcAft>
                <a:spcPts val="0"/>
              </a:spcAft>
              <a:buSzPts val="1440"/>
              <a:buChar char="•"/>
              <a:defRPr/>
            </a:lvl1pPr>
            <a:lvl2pPr indent="-320040" lvl="1" marL="914400" algn="l">
              <a:lnSpc>
                <a:spcPct val="90000"/>
              </a:lnSpc>
              <a:spcBef>
                <a:spcPts val="600"/>
              </a:spcBef>
              <a:spcAft>
                <a:spcPts val="0"/>
              </a:spcAft>
              <a:buSzPts val="1440"/>
              <a:buChar char="•"/>
              <a:defRPr/>
            </a:lvl2pPr>
            <a:lvl3pPr indent="-320039" lvl="2" marL="1371600" algn="l">
              <a:lnSpc>
                <a:spcPct val="90000"/>
              </a:lnSpc>
              <a:spcBef>
                <a:spcPts val="600"/>
              </a:spcBef>
              <a:spcAft>
                <a:spcPts val="0"/>
              </a:spcAft>
              <a:buSzPts val="1440"/>
              <a:buChar char="•"/>
              <a:defRPr/>
            </a:lvl3pPr>
            <a:lvl4pPr indent="-320039" lvl="3" marL="1828800" algn="l">
              <a:lnSpc>
                <a:spcPct val="90000"/>
              </a:lnSpc>
              <a:spcBef>
                <a:spcPts val="600"/>
              </a:spcBef>
              <a:spcAft>
                <a:spcPts val="0"/>
              </a:spcAft>
              <a:buSzPts val="1440"/>
              <a:buChar char="•"/>
              <a:defRPr/>
            </a:lvl4pPr>
            <a:lvl5pPr indent="-309879" lvl="4" marL="2286000" algn="l">
              <a:lnSpc>
                <a:spcPct val="90000"/>
              </a:lnSpc>
              <a:spcBef>
                <a:spcPts val="600"/>
              </a:spcBef>
              <a:spcAft>
                <a:spcPts val="0"/>
              </a:spcAft>
              <a:buSzPts val="1280"/>
              <a:buChar char="•"/>
              <a:defRPr/>
            </a:lvl5pPr>
            <a:lvl6pPr indent="-309879" lvl="5" marL="2743200" algn="l">
              <a:spcBef>
                <a:spcPts val="600"/>
              </a:spcBef>
              <a:spcAft>
                <a:spcPts val="0"/>
              </a:spcAft>
              <a:buClr>
                <a:schemeClr val="dk1"/>
              </a:buClr>
              <a:buSzPts val="1280"/>
              <a:buChar char="•"/>
              <a:defRPr/>
            </a:lvl6pPr>
            <a:lvl7pPr indent="-309879" lvl="6" marL="3200400" algn="l">
              <a:spcBef>
                <a:spcPts val="600"/>
              </a:spcBef>
              <a:spcAft>
                <a:spcPts val="0"/>
              </a:spcAft>
              <a:buClr>
                <a:schemeClr val="dk1"/>
              </a:buClr>
              <a:buSzPts val="1280"/>
              <a:buChar char="•"/>
              <a:defRPr/>
            </a:lvl7pPr>
            <a:lvl8pPr indent="-309879" lvl="7" marL="3657600" algn="l">
              <a:spcBef>
                <a:spcPts val="600"/>
              </a:spcBef>
              <a:spcAft>
                <a:spcPts val="0"/>
              </a:spcAft>
              <a:buClr>
                <a:schemeClr val="dk1"/>
              </a:buClr>
              <a:buSzPts val="1280"/>
              <a:buChar char="•"/>
              <a:defRPr/>
            </a:lvl8pPr>
            <a:lvl9pPr indent="-309879" lvl="8" marL="4114800" algn="l">
              <a:spcBef>
                <a:spcPts val="600"/>
              </a:spcBef>
              <a:spcAft>
                <a:spcPts val="0"/>
              </a:spcAft>
              <a:buClr>
                <a:schemeClr val="dk1"/>
              </a:buClr>
              <a:buSzPts val="1280"/>
              <a:buChar char="•"/>
              <a:defRPr/>
            </a:lvl9pPr>
          </a:lstStyle>
          <a:p/>
        </p:txBody>
      </p:sp>
      <p:sp>
        <p:nvSpPr>
          <p:cNvPr id="81" name="Google Shape;81;p26"/>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6"/>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6"/>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17"/>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7"/>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lvl1pPr indent="-320040" lvl="0" marL="457200" algn="l">
              <a:lnSpc>
                <a:spcPct val="90000"/>
              </a:lnSpc>
              <a:spcBef>
                <a:spcPts val="1800"/>
              </a:spcBef>
              <a:spcAft>
                <a:spcPts val="0"/>
              </a:spcAft>
              <a:buSzPts val="1440"/>
              <a:buChar char="•"/>
              <a:defRPr/>
            </a:lvl1pPr>
            <a:lvl2pPr indent="-320040" lvl="1" marL="914400" algn="l">
              <a:lnSpc>
                <a:spcPct val="90000"/>
              </a:lnSpc>
              <a:spcBef>
                <a:spcPts val="600"/>
              </a:spcBef>
              <a:spcAft>
                <a:spcPts val="0"/>
              </a:spcAft>
              <a:buSzPts val="1440"/>
              <a:buChar char="•"/>
              <a:defRPr/>
            </a:lvl2pPr>
            <a:lvl3pPr indent="-320039" lvl="2" marL="1371600" algn="l">
              <a:lnSpc>
                <a:spcPct val="90000"/>
              </a:lnSpc>
              <a:spcBef>
                <a:spcPts val="600"/>
              </a:spcBef>
              <a:spcAft>
                <a:spcPts val="0"/>
              </a:spcAft>
              <a:buSzPts val="1440"/>
              <a:buChar char="•"/>
              <a:defRPr/>
            </a:lvl3pPr>
            <a:lvl4pPr indent="-320039" lvl="3" marL="1828800" algn="l">
              <a:lnSpc>
                <a:spcPct val="90000"/>
              </a:lnSpc>
              <a:spcBef>
                <a:spcPts val="600"/>
              </a:spcBef>
              <a:spcAft>
                <a:spcPts val="0"/>
              </a:spcAft>
              <a:buSzPts val="1440"/>
              <a:buChar char="•"/>
              <a:defRPr/>
            </a:lvl4pPr>
            <a:lvl5pPr indent="-309879" lvl="4" marL="2286000" algn="l">
              <a:lnSpc>
                <a:spcPct val="90000"/>
              </a:lnSpc>
              <a:spcBef>
                <a:spcPts val="600"/>
              </a:spcBef>
              <a:spcAft>
                <a:spcPts val="0"/>
              </a:spcAft>
              <a:buSzPts val="1280"/>
              <a:buChar char="•"/>
              <a:defRPr/>
            </a:lvl5pPr>
            <a:lvl6pPr indent="-309879" lvl="5" marL="2743200" algn="l">
              <a:spcBef>
                <a:spcPts val="600"/>
              </a:spcBef>
              <a:spcAft>
                <a:spcPts val="0"/>
              </a:spcAft>
              <a:buClr>
                <a:schemeClr val="dk1"/>
              </a:buClr>
              <a:buSzPts val="1280"/>
              <a:buChar char="•"/>
              <a:defRPr/>
            </a:lvl6pPr>
            <a:lvl7pPr indent="-309879" lvl="6" marL="3200400" algn="l">
              <a:spcBef>
                <a:spcPts val="600"/>
              </a:spcBef>
              <a:spcAft>
                <a:spcPts val="0"/>
              </a:spcAft>
              <a:buClr>
                <a:schemeClr val="dk1"/>
              </a:buClr>
              <a:buSzPts val="1280"/>
              <a:buChar char="•"/>
              <a:defRPr/>
            </a:lvl7pPr>
            <a:lvl8pPr indent="-309879" lvl="7" marL="3657600" algn="l">
              <a:spcBef>
                <a:spcPts val="600"/>
              </a:spcBef>
              <a:spcAft>
                <a:spcPts val="0"/>
              </a:spcAft>
              <a:buClr>
                <a:schemeClr val="dk1"/>
              </a:buClr>
              <a:buSzPts val="1280"/>
              <a:buChar char="•"/>
              <a:defRPr/>
            </a:lvl8pPr>
            <a:lvl9pPr indent="-309879" lvl="8" marL="4114800" algn="l">
              <a:spcBef>
                <a:spcPts val="600"/>
              </a:spcBef>
              <a:spcAft>
                <a:spcPts val="0"/>
              </a:spcAft>
              <a:buClr>
                <a:schemeClr val="dk1"/>
              </a:buClr>
              <a:buSzPts val="1280"/>
              <a:buChar char="•"/>
              <a:defRPr/>
            </a:lvl9pPr>
          </a:lstStyle>
          <a:p/>
        </p:txBody>
      </p:sp>
      <p:sp>
        <p:nvSpPr>
          <p:cNvPr id="22" name="Google Shape;22;p17"/>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7"/>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7"/>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18"/>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8"/>
          <p:cNvSpPr txBox="1"/>
          <p:nvPr>
            <p:ph idx="1" type="body"/>
          </p:nvPr>
        </p:nvSpPr>
        <p:spPr>
          <a:xfrm>
            <a:off x="1233279" y="1828800"/>
            <a:ext cx="4708734" cy="434340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800"/>
              </a:spcBef>
              <a:spcAft>
                <a:spcPts val="0"/>
              </a:spcAft>
              <a:buSzPts val="1920"/>
              <a:buChar char="•"/>
              <a:defRPr sz="2400"/>
            </a:lvl1pPr>
            <a:lvl2pPr indent="-330200" lvl="1" marL="914400" algn="l">
              <a:lnSpc>
                <a:spcPct val="90000"/>
              </a:lnSpc>
              <a:spcBef>
                <a:spcPts val="600"/>
              </a:spcBef>
              <a:spcAft>
                <a:spcPts val="0"/>
              </a:spcAft>
              <a:buSzPts val="1600"/>
              <a:buChar char="•"/>
              <a:defRPr sz="2000"/>
            </a:lvl2pPr>
            <a:lvl3pPr indent="-320039" lvl="2" marL="1371600" algn="l">
              <a:lnSpc>
                <a:spcPct val="90000"/>
              </a:lnSpc>
              <a:spcBef>
                <a:spcPts val="600"/>
              </a:spcBef>
              <a:spcAft>
                <a:spcPts val="0"/>
              </a:spcAft>
              <a:buSzPts val="1440"/>
              <a:buChar char="•"/>
              <a:defRPr sz="1800"/>
            </a:lvl3pPr>
            <a:lvl4pPr indent="-309880" lvl="3" marL="1828800" algn="l">
              <a:lnSpc>
                <a:spcPct val="90000"/>
              </a:lnSpc>
              <a:spcBef>
                <a:spcPts val="600"/>
              </a:spcBef>
              <a:spcAft>
                <a:spcPts val="0"/>
              </a:spcAft>
              <a:buSzPts val="1280"/>
              <a:buChar char="•"/>
              <a:defRPr sz="1600"/>
            </a:lvl4pPr>
            <a:lvl5pPr indent="-309879" lvl="4" marL="2286000" algn="l">
              <a:lnSpc>
                <a:spcPct val="90000"/>
              </a:lnSpc>
              <a:spcBef>
                <a:spcPts val="600"/>
              </a:spcBef>
              <a:spcAft>
                <a:spcPts val="0"/>
              </a:spcAft>
              <a:buSzPts val="1280"/>
              <a:buChar char="•"/>
              <a:defRPr sz="1600"/>
            </a:lvl5pPr>
            <a:lvl6pPr indent="-309879" lvl="5" marL="2743200" algn="l">
              <a:spcBef>
                <a:spcPts val="600"/>
              </a:spcBef>
              <a:spcAft>
                <a:spcPts val="0"/>
              </a:spcAft>
              <a:buClr>
                <a:schemeClr val="dk1"/>
              </a:buClr>
              <a:buSzPts val="1280"/>
              <a:buChar char="•"/>
              <a:defRPr sz="1600"/>
            </a:lvl6pPr>
            <a:lvl7pPr indent="-309879" lvl="6" marL="3200400" algn="l">
              <a:spcBef>
                <a:spcPts val="600"/>
              </a:spcBef>
              <a:spcAft>
                <a:spcPts val="0"/>
              </a:spcAft>
              <a:buClr>
                <a:schemeClr val="dk1"/>
              </a:buClr>
              <a:buSzPts val="1280"/>
              <a:buChar char="•"/>
              <a:defRPr sz="1600"/>
            </a:lvl7pPr>
            <a:lvl8pPr indent="-309879" lvl="7" marL="3657600" algn="l">
              <a:spcBef>
                <a:spcPts val="600"/>
              </a:spcBef>
              <a:spcAft>
                <a:spcPts val="0"/>
              </a:spcAft>
              <a:buClr>
                <a:schemeClr val="dk1"/>
              </a:buClr>
              <a:buSzPts val="1280"/>
              <a:buChar char="•"/>
              <a:defRPr sz="1600"/>
            </a:lvl8pPr>
            <a:lvl9pPr indent="-309879" lvl="8" marL="4114800" algn="l">
              <a:spcBef>
                <a:spcPts val="600"/>
              </a:spcBef>
              <a:spcAft>
                <a:spcPts val="0"/>
              </a:spcAft>
              <a:buClr>
                <a:schemeClr val="dk1"/>
              </a:buClr>
              <a:buSzPts val="1280"/>
              <a:buChar char="•"/>
              <a:defRPr sz="1600"/>
            </a:lvl9pPr>
          </a:lstStyle>
          <a:p/>
        </p:txBody>
      </p:sp>
      <p:sp>
        <p:nvSpPr>
          <p:cNvPr id="28" name="Google Shape;28;p18"/>
          <p:cNvSpPr txBox="1"/>
          <p:nvPr>
            <p:ph idx="2" type="body"/>
          </p:nvPr>
        </p:nvSpPr>
        <p:spPr>
          <a:xfrm>
            <a:off x="6262479" y="1828800"/>
            <a:ext cx="4708734" cy="434340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800"/>
              </a:spcBef>
              <a:spcAft>
                <a:spcPts val="0"/>
              </a:spcAft>
              <a:buSzPts val="1920"/>
              <a:buChar char="•"/>
              <a:defRPr sz="2400"/>
            </a:lvl1pPr>
            <a:lvl2pPr indent="-330200" lvl="1" marL="914400" algn="l">
              <a:lnSpc>
                <a:spcPct val="90000"/>
              </a:lnSpc>
              <a:spcBef>
                <a:spcPts val="600"/>
              </a:spcBef>
              <a:spcAft>
                <a:spcPts val="0"/>
              </a:spcAft>
              <a:buSzPts val="1600"/>
              <a:buChar char="•"/>
              <a:defRPr sz="2000"/>
            </a:lvl2pPr>
            <a:lvl3pPr indent="-320039" lvl="2" marL="1371600" algn="l">
              <a:lnSpc>
                <a:spcPct val="90000"/>
              </a:lnSpc>
              <a:spcBef>
                <a:spcPts val="600"/>
              </a:spcBef>
              <a:spcAft>
                <a:spcPts val="0"/>
              </a:spcAft>
              <a:buSzPts val="1440"/>
              <a:buChar char="•"/>
              <a:defRPr sz="1800"/>
            </a:lvl3pPr>
            <a:lvl4pPr indent="-309880" lvl="3" marL="1828800" algn="l">
              <a:lnSpc>
                <a:spcPct val="90000"/>
              </a:lnSpc>
              <a:spcBef>
                <a:spcPts val="600"/>
              </a:spcBef>
              <a:spcAft>
                <a:spcPts val="0"/>
              </a:spcAft>
              <a:buSzPts val="1280"/>
              <a:buChar char="•"/>
              <a:defRPr sz="1600"/>
            </a:lvl4pPr>
            <a:lvl5pPr indent="-309879" lvl="4" marL="2286000" algn="l">
              <a:lnSpc>
                <a:spcPct val="90000"/>
              </a:lnSpc>
              <a:spcBef>
                <a:spcPts val="600"/>
              </a:spcBef>
              <a:spcAft>
                <a:spcPts val="0"/>
              </a:spcAft>
              <a:buSzPts val="1280"/>
              <a:buChar char="•"/>
              <a:defRPr sz="1600"/>
            </a:lvl5pPr>
            <a:lvl6pPr indent="-309879" lvl="5" marL="2743200" algn="l">
              <a:spcBef>
                <a:spcPts val="600"/>
              </a:spcBef>
              <a:spcAft>
                <a:spcPts val="0"/>
              </a:spcAft>
              <a:buClr>
                <a:schemeClr val="dk1"/>
              </a:buClr>
              <a:buSzPts val="1280"/>
              <a:buChar char="•"/>
              <a:defRPr sz="1600"/>
            </a:lvl6pPr>
            <a:lvl7pPr indent="-309879" lvl="6" marL="3200400" algn="l">
              <a:spcBef>
                <a:spcPts val="600"/>
              </a:spcBef>
              <a:spcAft>
                <a:spcPts val="0"/>
              </a:spcAft>
              <a:buClr>
                <a:schemeClr val="dk1"/>
              </a:buClr>
              <a:buSzPts val="1280"/>
              <a:buChar char="•"/>
              <a:defRPr sz="1600"/>
            </a:lvl7pPr>
            <a:lvl8pPr indent="-309879" lvl="7" marL="3657600" algn="l">
              <a:spcBef>
                <a:spcPts val="600"/>
              </a:spcBef>
              <a:spcAft>
                <a:spcPts val="0"/>
              </a:spcAft>
              <a:buClr>
                <a:schemeClr val="dk1"/>
              </a:buClr>
              <a:buSzPts val="1280"/>
              <a:buChar char="•"/>
              <a:defRPr sz="1600"/>
            </a:lvl8pPr>
            <a:lvl9pPr indent="-309879" lvl="8" marL="4114800" algn="l">
              <a:spcBef>
                <a:spcPts val="600"/>
              </a:spcBef>
              <a:spcAft>
                <a:spcPts val="0"/>
              </a:spcAft>
              <a:buClr>
                <a:schemeClr val="dk1"/>
              </a:buClr>
              <a:buSzPts val="1280"/>
              <a:buChar char="•"/>
              <a:defRPr sz="1600"/>
            </a:lvl9pPr>
          </a:lstStyle>
          <a:p/>
        </p:txBody>
      </p:sp>
      <p:sp>
        <p:nvSpPr>
          <p:cNvPr id="29" name="Google Shape;29;p18"/>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8"/>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8"/>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 name="Shape 32"/>
        <p:cNvGrpSpPr/>
        <p:nvPr/>
      </p:nvGrpSpPr>
      <p:grpSpPr>
        <a:xfrm>
          <a:off x="0" y="0"/>
          <a:ext cx="0" cy="0"/>
          <a:chOff x="0" y="0"/>
          <a:chExt cx="0" cy="0"/>
        </a:xfrm>
      </p:grpSpPr>
      <p:sp>
        <p:nvSpPr>
          <p:cNvPr id="33" name="Google Shape;33;p19"/>
          <p:cNvSpPr/>
          <p:nvPr/>
        </p:nvSpPr>
        <p:spPr>
          <a:xfrm>
            <a:off x="0" y="0"/>
            <a:ext cx="5180013" cy="6858000"/>
          </a:xfrm>
          <a:prstGeom prst="rect">
            <a:avLst/>
          </a:prstGeom>
          <a:gradFill>
            <a:gsLst>
              <a:gs pos="0">
                <a:srgbClr val="D8D8D8"/>
              </a:gs>
              <a:gs pos="100000">
                <a:srgbClr val="FFFFFF">
                  <a:alpha val="88627"/>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34" name="Google Shape;34;p19"/>
          <p:cNvSpPr txBox="1"/>
          <p:nvPr>
            <p:ph type="title"/>
          </p:nvPr>
        </p:nvSpPr>
        <p:spPr>
          <a:xfrm>
            <a:off x="684213" y="685800"/>
            <a:ext cx="3886200" cy="40386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A2A2A"/>
              </a:buClr>
              <a:buSzPts val="4000"/>
              <a:buFont typeface="Century Gothic"/>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An empty placeholder to add an image. Click on the placeholder and select the image that you wish to add" id="35" name="Google Shape;35;p19"/>
          <p:cNvSpPr/>
          <p:nvPr>
            <p:ph idx="2" type="pic"/>
          </p:nvPr>
        </p:nvSpPr>
        <p:spPr>
          <a:xfrm>
            <a:off x="5865813" y="685800"/>
            <a:ext cx="5638800" cy="5486400"/>
          </a:xfrm>
          <a:prstGeom prst="rect">
            <a:avLst/>
          </a:prstGeom>
          <a:solidFill>
            <a:srgbClr val="F2F2F2"/>
          </a:solidFill>
          <a:ln cap="flat" cmpd="sng" w="9525">
            <a:solidFill>
              <a:srgbClr val="BFBFBF"/>
            </a:solidFill>
            <a:prstDash val="solid"/>
            <a:miter lim="800000"/>
            <a:headEnd len="sm" w="sm" type="none"/>
            <a:tailEnd len="sm" w="sm" type="none"/>
          </a:ln>
        </p:spPr>
      </p:sp>
      <p:sp>
        <p:nvSpPr>
          <p:cNvPr id="36" name="Google Shape;36;p19"/>
          <p:cNvSpPr txBox="1"/>
          <p:nvPr>
            <p:ph idx="1"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440"/>
              <a:buNone/>
              <a:defRPr sz="1800"/>
            </a:lvl1pPr>
            <a:lvl2pPr indent="-228600" lvl="1" marL="914400" algn="l">
              <a:lnSpc>
                <a:spcPct val="90000"/>
              </a:lnSpc>
              <a:spcBef>
                <a:spcPts val="600"/>
              </a:spcBef>
              <a:spcAft>
                <a:spcPts val="0"/>
              </a:spcAft>
              <a:buSzPts val="960"/>
              <a:buNone/>
              <a:defRPr sz="1200"/>
            </a:lvl2pPr>
            <a:lvl3pPr indent="-228600" lvl="2" marL="1371600" algn="l">
              <a:lnSpc>
                <a:spcPct val="90000"/>
              </a:lnSpc>
              <a:spcBef>
                <a:spcPts val="600"/>
              </a:spcBef>
              <a:spcAft>
                <a:spcPts val="0"/>
              </a:spcAft>
              <a:buSzPts val="800"/>
              <a:buNone/>
              <a:defRPr sz="1000"/>
            </a:lvl3pPr>
            <a:lvl4pPr indent="-228600" lvl="3" marL="1828800" algn="l">
              <a:lnSpc>
                <a:spcPct val="90000"/>
              </a:lnSpc>
              <a:spcBef>
                <a:spcPts val="600"/>
              </a:spcBef>
              <a:spcAft>
                <a:spcPts val="0"/>
              </a:spcAft>
              <a:buSzPts val="720"/>
              <a:buNone/>
              <a:defRPr sz="900"/>
            </a:lvl4pPr>
            <a:lvl5pPr indent="-228600" lvl="4" marL="2286000" algn="l">
              <a:lnSpc>
                <a:spcPct val="90000"/>
              </a:lnSpc>
              <a:spcBef>
                <a:spcPts val="600"/>
              </a:spcBef>
              <a:spcAft>
                <a:spcPts val="0"/>
              </a:spcAft>
              <a:buSzPts val="720"/>
              <a:buNone/>
              <a:defRPr sz="900"/>
            </a:lvl5pPr>
            <a:lvl6pPr indent="-228600" lvl="5" marL="2743200" algn="l">
              <a:spcBef>
                <a:spcPts val="600"/>
              </a:spcBef>
              <a:spcAft>
                <a:spcPts val="0"/>
              </a:spcAft>
              <a:buClr>
                <a:schemeClr val="dk1"/>
              </a:buClr>
              <a:buSzPts val="720"/>
              <a:buNone/>
              <a:defRPr sz="900"/>
            </a:lvl6pPr>
            <a:lvl7pPr indent="-228600" lvl="6" marL="3200400" algn="l">
              <a:spcBef>
                <a:spcPts val="600"/>
              </a:spcBef>
              <a:spcAft>
                <a:spcPts val="0"/>
              </a:spcAft>
              <a:buClr>
                <a:schemeClr val="dk1"/>
              </a:buClr>
              <a:buSzPts val="720"/>
              <a:buNone/>
              <a:defRPr sz="900"/>
            </a:lvl7pPr>
            <a:lvl8pPr indent="-228600" lvl="7" marL="3657600" algn="l">
              <a:spcBef>
                <a:spcPts val="600"/>
              </a:spcBef>
              <a:spcAft>
                <a:spcPts val="0"/>
              </a:spcAft>
              <a:buClr>
                <a:schemeClr val="dk1"/>
              </a:buClr>
              <a:buSzPts val="720"/>
              <a:buNone/>
              <a:defRPr sz="900"/>
            </a:lvl8pPr>
            <a:lvl9pPr indent="-228600" lvl="8" marL="4114800" algn="l">
              <a:spcBef>
                <a:spcPts val="600"/>
              </a:spcBef>
              <a:spcAft>
                <a:spcPts val="0"/>
              </a:spcAft>
              <a:buClr>
                <a:schemeClr val="dk1"/>
              </a:buClr>
              <a:buSzPts val="720"/>
              <a:buNone/>
              <a:defRPr sz="900"/>
            </a:lvl9pPr>
          </a:lstStyle>
          <a:p/>
        </p:txBody>
      </p:sp>
      <p:sp>
        <p:nvSpPr>
          <p:cNvPr id="37" name="Google Shape;37;p19"/>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9"/>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9"/>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 name="Shape 40"/>
        <p:cNvGrpSpPr/>
        <p:nvPr/>
      </p:nvGrpSpPr>
      <p:grpSpPr>
        <a:xfrm>
          <a:off x="0" y="0"/>
          <a:ext cx="0" cy="0"/>
          <a:chOff x="0" y="0"/>
          <a:chExt cx="0" cy="0"/>
        </a:xfrm>
      </p:grpSpPr>
      <p:sp>
        <p:nvSpPr>
          <p:cNvPr id="41" name="Google Shape;41;p20"/>
          <p:cNvSpPr/>
          <p:nvPr/>
        </p:nvSpPr>
        <p:spPr>
          <a:xfrm>
            <a:off x="0" y="0"/>
            <a:ext cx="5180013" cy="6858000"/>
          </a:xfrm>
          <a:prstGeom prst="rect">
            <a:avLst/>
          </a:prstGeom>
          <a:gradFill>
            <a:gsLst>
              <a:gs pos="0">
                <a:srgbClr val="D8D8D8"/>
              </a:gs>
              <a:gs pos="100000">
                <a:srgbClr val="FFFFFF">
                  <a:alpha val="88627"/>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42" name="Google Shape;42;p20"/>
          <p:cNvSpPr txBox="1"/>
          <p:nvPr>
            <p:ph type="title"/>
          </p:nvPr>
        </p:nvSpPr>
        <p:spPr>
          <a:xfrm>
            <a:off x="684213" y="685800"/>
            <a:ext cx="3886200" cy="40386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A2A2A"/>
              </a:buClr>
              <a:buSzPts val="4000"/>
              <a:buFont typeface="Century Gothic"/>
              <a:buNone/>
              <a:defRPr b="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20"/>
          <p:cNvSpPr txBox="1"/>
          <p:nvPr>
            <p:ph idx="1" type="body"/>
          </p:nvPr>
        </p:nvSpPr>
        <p:spPr>
          <a:xfrm>
            <a:off x="5865814" y="685800"/>
            <a:ext cx="5638800" cy="5486400"/>
          </a:xfrm>
          <a:prstGeom prst="rect">
            <a:avLst/>
          </a:prstGeom>
          <a:noFill/>
          <a:ln>
            <a:noFill/>
          </a:ln>
        </p:spPr>
        <p:txBody>
          <a:bodyPr anchorCtr="0" anchor="t" bIns="45700" lIns="91425" spcFirstLastPara="1" rIns="91425" wrap="square" tIns="45700">
            <a:normAutofit/>
          </a:bodyPr>
          <a:lstStyle>
            <a:lvl1pPr indent="-350520" lvl="0" marL="457200" algn="l">
              <a:lnSpc>
                <a:spcPct val="90000"/>
              </a:lnSpc>
              <a:spcBef>
                <a:spcPts val="1800"/>
              </a:spcBef>
              <a:spcAft>
                <a:spcPts val="0"/>
              </a:spcAft>
              <a:buSzPts val="1920"/>
              <a:buChar char="•"/>
              <a:defRPr sz="2400"/>
            </a:lvl1pPr>
            <a:lvl2pPr indent="-330200" lvl="1" marL="914400" algn="l">
              <a:lnSpc>
                <a:spcPct val="90000"/>
              </a:lnSpc>
              <a:spcBef>
                <a:spcPts val="600"/>
              </a:spcBef>
              <a:spcAft>
                <a:spcPts val="0"/>
              </a:spcAft>
              <a:buSzPts val="1600"/>
              <a:buChar char="•"/>
              <a:defRPr sz="2000"/>
            </a:lvl2pPr>
            <a:lvl3pPr indent="-320039" lvl="2" marL="1371600" algn="l">
              <a:lnSpc>
                <a:spcPct val="90000"/>
              </a:lnSpc>
              <a:spcBef>
                <a:spcPts val="600"/>
              </a:spcBef>
              <a:spcAft>
                <a:spcPts val="0"/>
              </a:spcAft>
              <a:buSzPts val="1440"/>
              <a:buChar char="•"/>
              <a:defRPr sz="1800"/>
            </a:lvl3pPr>
            <a:lvl4pPr indent="-309880" lvl="3" marL="1828800" algn="l">
              <a:lnSpc>
                <a:spcPct val="90000"/>
              </a:lnSpc>
              <a:spcBef>
                <a:spcPts val="600"/>
              </a:spcBef>
              <a:spcAft>
                <a:spcPts val="0"/>
              </a:spcAft>
              <a:buSzPts val="1280"/>
              <a:buChar char="•"/>
              <a:defRPr sz="1600"/>
            </a:lvl4pPr>
            <a:lvl5pPr indent="-309879" lvl="4" marL="2286000" algn="l">
              <a:lnSpc>
                <a:spcPct val="90000"/>
              </a:lnSpc>
              <a:spcBef>
                <a:spcPts val="600"/>
              </a:spcBef>
              <a:spcAft>
                <a:spcPts val="0"/>
              </a:spcAft>
              <a:buSzPts val="1280"/>
              <a:buChar char="•"/>
              <a:defRPr sz="1600"/>
            </a:lvl5pPr>
            <a:lvl6pPr indent="-309879" lvl="5" marL="2743200" algn="l">
              <a:spcBef>
                <a:spcPts val="600"/>
              </a:spcBef>
              <a:spcAft>
                <a:spcPts val="0"/>
              </a:spcAft>
              <a:buClr>
                <a:schemeClr val="dk1"/>
              </a:buClr>
              <a:buSzPts val="1280"/>
              <a:buChar char="•"/>
              <a:defRPr sz="1600"/>
            </a:lvl6pPr>
            <a:lvl7pPr indent="-309879" lvl="6" marL="3200400" algn="l">
              <a:spcBef>
                <a:spcPts val="600"/>
              </a:spcBef>
              <a:spcAft>
                <a:spcPts val="0"/>
              </a:spcAft>
              <a:buClr>
                <a:schemeClr val="dk1"/>
              </a:buClr>
              <a:buSzPts val="1280"/>
              <a:buChar char="•"/>
              <a:defRPr sz="1600"/>
            </a:lvl7pPr>
            <a:lvl8pPr indent="-309879" lvl="7" marL="3657600" algn="l">
              <a:spcBef>
                <a:spcPts val="600"/>
              </a:spcBef>
              <a:spcAft>
                <a:spcPts val="0"/>
              </a:spcAft>
              <a:buClr>
                <a:schemeClr val="dk1"/>
              </a:buClr>
              <a:buSzPts val="1280"/>
              <a:buChar char="•"/>
              <a:defRPr sz="1600"/>
            </a:lvl8pPr>
            <a:lvl9pPr indent="-309879" lvl="8" marL="4114800" algn="l">
              <a:spcBef>
                <a:spcPts val="600"/>
              </a:spcBef>
              <a:spcAft>
                <a:spcPts val="0"/>
              </a:spcAft>
              <a:buClr>
                <a:schemeClr val="dk1"/>
              </a:buClr>
              <a:buSzPts val="1280"/>
              <a:buChar char="•"/>
              <a:defRPr sz="1600"/>
            </a:lvl9pPr>
          </a:lstStyle>
          <a:p/>
        </p:txBody>
      </p:sp>
      <p:sp>
        <p:nvSpPr>
          <p:cNvPr id="44" name="Google Shape;44;p20"/>
          <p:cNvSpPr txBox="1"/>
          <p:nvPr>
            <p:ph idx="2"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440"/>
              <a:buNone/>
              <a:defRPr sz="1800"/>
            </a:lvl1pPr>
            <a:lvl2pPr indent="-228600" lvl="1" marL="914400" algn="l">
              <a:lnSpc>
                <a:spcPct val="90000"/>
              </a:lnSpc>
              <a:spcBef>
                <a:spcPts val="600"/>
              </a:spcBef>
              <a:spcAft>
                <a:spcPts val="0"/>
              </a:spcAft>
              <a:buSzPts val="960"/>
              <a:buNone/>
              <a:defRPr sz="1200"/>
            </a:lvl2pPr>
            <a:lvl3pPr indent="-228600" lvl="2" marL="1371600" algn="l">
              <a:lnSpc>
                <a:spcPct val="90000"/>
              </a:lnSpc>
              <a:spcBef>
                <a:spcPts val="600"/>
              </a:spcBef>
              <a:spcAft>
                <a:spcPts val="0"/>
              </a:spcAft>
              <a:buSzPts val="800"/>
              <a:buNone/>
              <a:defRPr sz="1000"/>
            </a:lvl3pPr>
            <a:lvl4pPr indent="-228600" lvl="3" marL="1828800" algn="l">
              <a:lnSpc>
                <a:spcPct val="90000"/>
              </a:lnSpc>
              <a:spcBef>
                <a:spcPts val="600"/>
              </a:spcBef>
              <a:spcAft>
                <a:spcPts val="0"/>
              </a:spcAft>
              <a:buSzPts val="720"/>
              <a:buNone/>
              <a:defRPr sz="900"/>
            </a:lvl4pPr>
            <a:lvl5pPr indent="-228600" lvl="4" marL="2286000" algn="l">
              <a:lnSpc>
                <a:spcPct val="90000"/>
              </a:lnSpc>
              <a:spcBef>
                <a:spcPts val="600"/>
              </a:spcBef>
              <a:spcAft>
                <a:spcPts val="0"/>
              </a:spcAft>
              <a:buSzPts val="720"/>
              <a:buNone/>
              <a:defRPr sz="900"/>
            </a:lvl5pPr>
            <a:lvl6pPr indent="-228600" lvl="5" marL="2743200" algn="l">
              <a:spcBef>
                <a:spcPts val="600"/>
              </a:spcBef>
              <a:spcAft>
                <a:spcPts val="0"/>
              </a:spcAft>
              <a:buClr>
                <a:schemeClr val="dk1"/>
              </a:buClr>
              <a:buSzPts val="720"/>
              <a:buNone/>
              <a:defRPr sz="900"/>
            </a:lvl6pPr>
            <a:lvl7pPr indent="-228600" lvl="6" marL="3200400" algn="l">
              <a:spcBef>
                <a:spcPts val="600"/>
              </a:spcBef>
              <a:spcAft>
                <a:spcPts val="0"/>
              </a:spcAft>
              <a:buClr>
                <a:schemeClr val="dk1"/>
              </a:buClr>
              <a:buSzPts val="720"/>
              <a:buNone/>
              <a:defRPr sz="900"/>
            </a:lvl7pPr>
            <a:lvl8pPr indent="-228600" lvl="7" marL="3657600" algn="l">
              <a:spcBef>
                <a:spcPts val="600"/>
              </a:spcBef>
              <a:spcAft>
                <a:spcPts val="0"/>
              </a:spcAft>
              <a:buClr>
                <a:schemeClr val="dk1"/>
              </a:buClr>
              <a:buSzPts val="720"/>
              <a:buNone/>
              <a:defRPr sz="900"/>
            </a:lvl8pPr>
            <a:lvl9pPr indent="-228600" lvl="8" marL="4114800" algn="l">
              <a:spcBef>
                <a:spcPts val="600"/>
              </a:spcBef>
              <a:spcAft>
                <a:spcPts val="0"/>
              </a:spcAft>
              <a:buClr>
                <a:schemeClr val="dk1"/>
              </a:buClr>
              <a:buSzPts val="720"/>
              <a:buNone/>
              <a:defRPr sz="900"/>
            </a:lvl9pPr>
          </a:lstStyle>
          <a:p/>
        </p:txBody>
      </p:sp>
      <p:sp>
        <p:nvSpPr>
          <p:cNvPr id="45" name="Google Shape;45;p20"/>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20"/>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0"/>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sp>
        <p:nvSpPr>
          <p:cNvPr id="49" name="Google Shape;49;p21"/>
          <p:cNvSpPr txBox="1"/>
          <p:nvPr>
            <p:ph type="title"/>
          </p:nvPr>
        </p:nvSpPr>
        <p:spPr>
          <a:xfrm>
            <a:off x="1217614" y="3429000"/>
            <a:ext cx="9753600" cy="236219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4400"/>
              <a:buFont typeface="Century Gothic"/>
              <a:buNone/>
              <a:defRPr b="0" sz="4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21"/>
          <p:cNvSpPr txBox="1"/>
          <p:nvPr>
            <p:ph idx="1" type="body"/>
          </p:nvPr>
        </p:nvSpPr>
        <p:spPr>
          <a:xfrm>
            <a:off x="1213150" y="685801"/>
            <a:ext cx="7853063" cy="114299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SzPts val="1600"/>
              <a:buNone/>
              <a:defRPr sz="2000">
                <a:solidFill>
                  <a:schemeClr val="dk1"/>
                </a:solidFill>
              </a:defRPr>
            </a:lvl1pPr>
            <a:lvl2pPr indent="-228600" lvl="1" marL="914400" algn="l">
              <a:lnSpc>
                <a:spcPct val="90000"/>
              </a:lnSpc>
              <a:spcBef>
                <a:spcPts val="600"/>
              </a:spcBef>
              <a:spcAft>
                <a:spcPts val="0"/>
              </a:spcAft>
              <a:buSzPts val="1440"/>
              <a:buNone/>
              <a:defRPr sz="1800">
                <a:solidFill>
                  <a:srgbClr val="979797"/>
                </a:solidFill>
              </a:defRPr>
            </a:lvl2pPr>
            <a:lvl3pPr indent="-228600" lvl="2" marL="1371600" algn="l">
              <a:lnSpc>
                <a:spcPct val="90000"/>
              </a:lnSpc>
              <a:spcBef>
                <a:spcPts val="600"/>
              </a:spcBef>
              <a:spcAft>
                <a:spcPts val="0"/>
              </a:spcAft>
              <a:buSzPts val="1280"/>
              <a:buNone/>
              <a:defRPr sz="1600">
                <a:solidFill>
                  <a:srgbClr val="979797"/>
                </a:solidFill>
              </a:defRPr>
            </a:lvl3pPr>
            <a:lvl4pPr indent="-228600" lvl="3" marL="1828800" algn="l">
              <a:lnSpc>
                <a:spcPct val="90000"/>
              </a:lnSpc>
              <a:spcBef>
                <a:spcPts val="600"/>
              </a:spcBef>
              <a:spcAft>
                <a:spcPts val="0"/>
              </a:spcAft>
              <a:buSzPts val="1120"/>
              <a:buNone/>
              <a:defRPr sz="1400">
                <a:solidFill>
                  <a:srgbClr val="979797"/>
                </a:solidFill>
              </a:defRPr>
            </a:lvl4pPr>
            <a:lvl5pPr indent="-228600" lvl="4" marL="2286000" algn="l">
              <a:lnSpc>
                <a:spcPct val="90000"/>
              </a:lnSpc>
              <a:spcBef>
                <a:spcPts val="600"/>
              </a:spcBef>
              <a:spcAft>
                <a:spcPts val="0"/>
              </a:spcAft>
              <a:buSzPts val="1120"/>
              <a:buNone/>
              <a:defRPr sz="1400">
                <a:solidFill>
                  <a:srgbClr val="979797"/>
                </a:solidFill>
              </a:defRPr>
            </a:lvl5pPr>
            <a:lvl6pPr indent="-228600" lvl="5" marL="2743200" algn="l">
              <a:spcBef>
                <a:spcPts val="600"/>
              </a:spcBef>
              <a:spcAft>
                <a:spcPts val="0"/>
              </a:spcAft>
              <a:buClr>
                <a:srgbClr val="979797"/>
              </a:buClr>
              <a:buSzPts val="1120"/>
              <a:buNone/>
              <a:defRPr sz="1400">
                <a:solidFill>
                  <a:srgbClr val="979797"/>
                </a:solidFill>
              </a:defRPr>
            </a:lvl6pPr>
            <a:lvl7pPr indent="-228600" lvl="6" marL="3200400" algn="l">
              <a:spcBef>
                <a:spcPts val="600"/>
              </a:spcBef>
              <a:spcAft>
                <a:spcPts val="0"/>
              </a:spcAft>
              <a:buClr>
                <a:srgbClr val="979797"/>
              </a:buClr>
              <a:buSzPts val="1120"/>
              <a:buNone/>
              <a:defRPr sz="1400">
                <a:solidFill>
                  <a:srgbClr val="979797"/>
                </a:solidFill>
              </a:defRPr>
            </a:lvl7pPr>
            <a:lvl8pPr indent="-228600" lvl="7" marL="3657600" algn="l">
              <a:spcBef>
                <a:spcPts val="600"/>
              </a:spcBef>
              <a:spcAft>
                <a:spcPts val="0"/>
              </a:spcAft>
              <a:buClr>
                <a:srgbClr val="979797"/>
              </a:buClr>
              <a:buSzPts val="1120"/>
              <a:buNone/>
              <a:defRPr sz="1400">
                <a:solidFill>
                  <a:srgbClr val="979797"/>
                </a:solidFill>
              </a:defRPr>
            </a:lvl8pPr>
            <a:lvl9pPr indent="-228600" lvl="8" marL="4114800" algn="l">
              <a:spcBef>
                <a:spcPts val="600"/>
              </a:spcBef>
              <a:spcAft>
                <a:spcPts val="0"/>
              </a:spcAft>
              <a:buClr>
                <a:srgbClr val="979797"/>
              </a:buClr>
              <a:buSzPts val="1120"/>
              <a:buNone/>
              <a:defRPr sz="1400">
                <a:solidFill>
                  <a:srgbClr val="979797"/>
                </a:solidFill>
              </a:defRPr>
            </a:lvl9pPr>
          </a:lstStyle>
          <a:p/>
        </p:txBody>
      </p:sp>
      <p:sp>
        <p:nvSpPr>
          <p:cNvPr id="51" name="Google Shape;51;p21"/>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1"/>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1"/>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22"/>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2"/>
          <p:cNvSpPr txBox="1"/>
          <p:nvPr>
            <p:ph idx="1" type="body"/>
          </p:nvPr>
        </p:nvSpPr>
        <p:spPr>
          <a:xfrm>
            <a:off x="1217614" y="1828799"/>
            <a:ext cx="4709160" cy="83820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0" sz="2400" cap="none">
                <a:solidFill>
                  <a:srgbClr val="2A2A2A"/>
                </a:solidFill>
              </a:defRPr>
            </a:lvl1pPr>
            <a:lvl2pPr indent="-228600" lvl="1" marL="914400" algn="l">
              <a:lnSpc>
                <a:spcPct val="90000"/>
              </a:lnSpc>
              <a:spcBef>
                <a:spcPts val="600"/>
              </a:spcBef>
              <a:spcAft>
                <a:spcPts val="0"/>
              </a:spcAft>
              <a:buSzPts val="1600"/>
              <a:buNone/>
              <a:defRPr b="1" sz="2000"/>
            </a:lvl2pPr>
            <a:lvl3pPr indent="-228600" lvl="2" marL="1371600" algn="l">
              <a:lnSpc>
                <a:spcPct val="90000"/>
              </a:lnSpc>
              <a:spcBef>
                <a:spcPts val="600"/>
              </a:spcBef>
              <a:spcAft>
                <a:spcPts val="0"/>
              </a:spcAft>
              <a:buSzPts val="1440"/>
              <a:buNone/>
              <a:defRPr b="1" sz="1800"/>
            </a:lvl3pPr>
            <a:lvl4pPr indent="-228600" lvl="3" marL="1828800" algn="l">
              <a:lnSpc>
                <a:spcPct val="90000"/>
              </a:lnSpc>
              <a:spcBef>
                <a:spcPts val="600"/>
              </a:spcBef>
              <a:spcAft>
                <a:spcPts val="0"/>
              </a:spcAft>
              <a:buSzPts val="1280"/>
              <a:buNone/>
              <a:defRPr b="1" sz="1600"/>
            </a:lvl4pPr>
            <a:lvl5pPr indent="-228600" lvl="4" marL="2286000" algn="l">
              <a:lnSpc>
                <a:spcPct val="90000"/>
              </a:lnSpc>
              <a:spcBef>
                <a:spcPts val="600"/>
              </a:spcBef>
              <a:spcAft>
                <a:spcPts val="0"/>
              </a:spcAft>
              <a:buSzPts val="1280"/>
              <a:buNone/>
              <a:defRPr b="1" sz="1600"/>
            </a:lvl5pPr>
            <a:lvl6pPr indent="-228600" lvl="5" marL="2743200" algn="l">
              <a:spcBef>
                <a:spcPts val="600"/>
              </a:spcBef>
              <a:spcAft>
                <a:spcPts val="0"/>
              </a:spcAft>
              <a:buClr>
                <a:schemeClr val="dk1"/>
              </a:buClr>
              <a:buSzPts val="1280"/>
              <a:buNone/>
              <a:defRPr b="1" sz="1600"/>
            </a:lvl6pPr>
            <a:lvl7pPr indent="-228600" lvl="6" marL="3200400" algn="l">
              <a:spcBef>
                <a:spcPts val="600"/>
              </a:spcBef>
              <a:spcAft>
                <a:spcPts val="0"/>
              </a:spcAft>
              <a:buClr>
                <a:schemeClr val="dk1"/>
              </a:buClr>
              <a:buSzPts val="1280"/>
              <a:buNone/>
              <a:defRPr b="1" sz="1600"/>
            </a:lvl7pPr>
            <a:lvl8pPr indent="-228600" lvl="7" marL="3657600" algn="l">
              <a:spcBef>
                <a:spcPts val="600"/>
              </a:spcBef>
              <a:spcAft>
                <a:spcPts val="0"/>
              </a:spcAft>
              <a:buClr>
                <a:schemeClr val="dk1"/>
              </a:buClr>
              <a:buSzPts val="1280"/>
              <a:buNone/>
              <a:defRPr b="1" sz="1600"/>
            </a:lvl8pPr>
            <a:lvl9pPr indent="-228600" lvl="8" marL="4114800" algn="l">
              <a:spcBef>
                <a:spcPts val="600"/>
              </a:spcBef>
              <a:spcAft>
                <a:spcPts val="0"/>
              </a:spcAft>
              <a:buClr>
                <a:schemeClr val="dk1"/>
              </a:buClr>
              <a:buSzPts val="1280"/>
              <a:buNone/>
              <a:defRPr b="1" sz="1600"/>
            </a:lvl9pPr>
          </a:lstStyle>
          <a:p/>
        </p:txBody>
      </p:sp>
      <p:sp>
        <p:nvSpPr>
          <p:cNvPr id="57" name="Google Shape;57;p22"/>
          <p:cNvSpPr txBox="1"/>
          <p:nvPr>
            <p:ph idx="2" type="body"/>
          </p:nvPr>
        </p:nvSpPr>
        <p:spPr>
          <a:xfrm>
            <a:off x="1217614" y="2743200"/>
            <a:ext cx="4709160" cy="3428999"/>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800"/>
              </a:spcBef>
              <a:spcAft>
                <a:spcPts val="0"/>
              </a:spcAft>
              <a:buSzPts val="1600"/>
              <a:buChar char="•"/>
              <a:defRPr sz="2000"/>
            </a:lvl1pPr>
            <a:lvl2pPr indent="-320040" lvl="1" marL="914400" algn="l">
              <a:lnSpc>
                <a:spcPct val="90000"/>
              </a:lnSpc>
              <a:spcBef>
                <a:spcPts val="600"/>
              </a:spcBef>
              <a:spcAft>
                <a:spcPts val="0"/>
              </a:spcAft>
              <a:buSzPts val="1440"/>
              <a:buChar char="•"/>
              <a:defRPr sz="1800"/>
            </a:lvl2pPr>
            <a:lvl3pPr indent="-309880" lvl="2" marL="1371600" algn="l">
              <a:lnSpc>
                <a:spcPct val="90000"/>
              </a:lnSpc>
              <a:spcBef>
                <a:spcPts val="600"/>
              </a:spcBef>
              <a:spcAft>
                <a:spcPts val="0"/>
              </a:spcAft>
              <a:buSzPts val="1280"/>
              <a:buChar char="•"/>
              <a:defRPr sz="1600"/>
            </a:lvl3pPr>
            <a:lvl4pPr indent="-299719" lvl="3" marL="1828800" algn="l">
              <a:lnSpc>
                <a:spcPct val="90000"/>
              </a:lnSpc>
              <a:spcBef>
                <a:spcPts val="600"/>
              </a:spcBef>
              <a:spcAft>
                <a:spcPts val="0"/>
              </a:spcAft>
              <a:buSzPts val="1120"/>
              <a:buChar char="•"/>
              <a:defRPr sz="1400"/>
            </a:lvl4pPr>
            <a:lvl5pPr indent="-299720" lvl="4" marL="2286000" algn="l">
              <a:lnSpc>
                <a:spcPct val="90000"/>
              </a:lnSpc>
              <a:spcBef>
                <a:spcPts val="600"/>
              </a:spcBef>
              <a:spcAft>
                <a:spcPts val="0"/>
              </a:spcAft>
              <a:buSzPts val="1120"/>
              <a:buChar char="•"/>
              <a:defRPr sz="1400"/>
            </a:lvl5pPr>
            <a:lvl6pPr indent="-299720" lvl="5" marL="2743200" algn="l">
              <a:spcBef>
                <a:spcPts val="600"/>
              </a:spcBef>
              <a:spcAft>
                <a:spcPts val="0"/>
              </a:spcAft>
              <a:buClr>
                <a:schemeClr val="dk1"/>
              </a:buClr>
              <a:buSzPts val="1120"/>
              <a:buChar char="•"/>
              <a:defRPr sz="1400"/>
            </a:lvl6pPr>
            <a:lvl7pPr indent="-299720" lvl="6" marL="3200400" algn="l">
              <a:spcBef>
                <a:spcPts val="600"/>
              </a:spcBef>
              <a:spcAft>
                <a:spcPts val="0"/>
              </a:spcAft>
              <a:buClr>
                <a:schemeClr val="dk1"/>
              </a:buClr>
              <a:buSzPts val="1120"/>
              <a:buChar char="•"/>
              <a:defRPr sz="1400"/>
            </a:lvl7pPr>
            <a:lvl8pPr indent="-299720" lvl="7" marL="3657600" algn="l">
              <a:spcBef>
                <a:spcPts val="600"/>
              </a:spcBef>
              <a:spcAft>
                <a:spcPts val="0"/>
              </a:spcAft>
              <a:buClr>
                <a:schemeClr val="dk1"/>
              </a:buClr>
              <a:buSzPts val="1120"/>
              <a:buChar char="•"/>
              <a:defRPr sz="1400"/>
            </a:lvl8pPr>
            <a:lvl9pPr indent="-299720" lvl="8" marL="4114800" algn="l">
              <a:spcBef>
                <a:spcPts val="600"/>
              </a:spcBef>
              <a:spcAft>
                <a:spcPts val="0"/>
              </a:spcAft>
              <a:buClr>
                <a:schemeClr val="dk1"/>
              </a:buClr>
              <a:buSzPts val="1120"/>
              <a:buChar char="•"/>
              <a:defRPr sz="1400"/>
            </a:lvl9pPr>
          </a:lstStyle>
          <a:p/>
        </p:txBody>
      </p:sp>
      <p:sp>
        <p:nvSpPr>
          <p:cNvPr id="58" name="Google Shape;58;p22"/>
          <p:cNvSpPr txBox="1"/>
          <p:nvPr>
            <p:ph idx="3" type="body"/>
          </p:nvPr>
        </p:nvSpPr>
        <p:spPr>
          <a:xfrm>
            <a:off x="6262054" y="1828799"/>
            <a:ext cx="4709160" cy="83820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SzPts val="1920"/>
              <a:buNone/>
              <a:defRPr b="0" sz="2400" cap="none">
                <a:solidFill>
                  <a:srgbClr val="2A2A2A"/>
                </a:solidFill>
              </a:defRPr>
            </a:lvl1pPr>
            <a:lvl2pPr indent="-228600" lvl="1" marL="914400" algn="l">
              <a:lnSpc>
                <a:spcPct val="90000"/>
              </a:lnSpc>
              <a:spcBef>
                <a:spcPts val="600"/>
              </a:spcBef>
              <a:spcAft>
                <a:spcPts val="0"/>
              </a:spcAft>
              <a:buSzPts val="1600"/>
              <a:buNone/>
              <a:defRPr b="1" sz="2000"/>
            </a:lvl2pPr>
            <a:lvl3pPr indent="-228600" lvl="2" marL="1371600" algn="l">
              <a:lnSpc>
                <a:spcPct val="90000"/>
              </a:lnSpc>
              <a:spcBef>
                <a:spcPts val="600"/>
              </a:spcBef>
              <a:spcAft>
                <a:spcPts val="0"/>
              </a:spcAft>
              <a:buSzPts val="1440"/>
              <a:buNone/>
              <a:defRPr b="1" sz="1800"/>
            </a:lvl3pPr>
            <a:lvl4pPr indent="-228600" lvl="3" marL="1828800" algn="l">
              <a:lnSpc>
                <a:spcPct val="90000"/>
              </a:lnSpc>
              <a:spcBef>
                <a:spcPts val="600"/>
              </a:spcBef>
              <a:spcAft>
                <a:spcPts val="0"/>
              </a:spcAft>
              <a:buSzPts val="1280"/>
              <a:buNone/>
              <a:defRPr b="1" sz="1600"/>
            </a:lvl4pPr>
            <a:lvl5pPr indent="-228600" lvl="4" marL="2286000" algn="l">
              <a:lnSpc>
                <a:spcPct val="90000"/>
              </a:lnSpc>
              <a:spcBef>
                <a:spcPts val="600"/>
              </a:spcBef>
              <a:spcAft>
                <a:spcPts val="0"/>
              </a:spcAft>
              <a:buSzPts val="1280"/>
              <a:buNone/>
              <a:defRPr b="1" sz="1600"/>
            </a:lvl5pPr>
            <a:lvl6pPr indent="-228600" lvl="5" marL="2743200" algn="l">
              <a:spcBef>
                <a:spcPts val="600"/>
              </a:spcBef>
              <a:spcAft>
                <a:spcPts val="0"/>
              </a:spcAft>
              <a:buClr>
                <a:schemeClr val="dk1"/>
              </a:buClr>
              <a:buSzPts val="1280"/>
              <a:buNone/>
              <a:defRPr b="1" sz="1600"/>
            </a:lvl6pPr>
            <a:lvl7pPr indent="-228600" lvl="6" marL="3200400" algn="l">
              <a:spcBef>
                <a:spcPts val="600"/>
              </a:spcBef>
              <a:spcAft>
                <a:spcPts val="0"/>
              </a:spcAft>
              <a:buClr>
                <a:schemeClr val="dk1"/>
              </a:buClr>
              <a:buSzPts val="1280"/>
              <a:buNone/>
              <a:defRPr b="1" sz="1600"/>
            </a:lvl7pPr>
            <a:lvl8pPr indent="-228600" lvl="7" marL="3657600" algn="l">
              <a:spcBef>
                <a:spcPts val="600"/>
              </a:spcBef>
              <a:spcAft>
                <a:spcPts val="0"/>
              </a:spcAft>
              <a:buClr>
                <a:schemeClr val="dk1"/>
              </a:buClr>
              <a:buSzPts val="1280"/>
              <a:buNone/>
              <a:defRPr b="1" sz="1600"/>
            </a:lvl8pPr>
            <a:lvl9pPr indent="-228600" lvl="8" marL="4114800" algn="l">
              <a:spcBef>
                <a:spcPts val="600"/>
              </a:spcBef>
              <a:spcAft>
                <a:spcPts val="0"/>
              </a:spcAft>
              <a:buClr>
                <a:schemeClr val="dk1"/>
              </a:buClr>
              <a:buSzPts val="1280"/>
              <a:buNone/>
              <a:defRPr b="1" sz="1600"/>
            </a:lvl9pPr>
          </a:lstStyle>
          <a:p/>
        </p:txBody>
      </p:sp>
      <p:sp>
        <p:nvSpPr>
          <p:cNvPr id="59" name="Google Shape;59;p22"/>
          <p:cNvSpPr txBox="1"/>
          <p:nvPr>
            <p:ph idx="4" type="body"/>
          </p:nvPr>
        </p:nvSpPr>
        <p:spPr>
          <a:xfrm>
            <a:off x="6262054" y="2743200"/>
            <a:ext cx="4709160" cy="3428999"/>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800"/>
              </a:spcBef>
              <a:spcAft>
                <a:spcPts val="0"/>
              </a:spcAft>
              <a:buSzPts val="1600"/>
              <a:buChar char="•"/>
              <a:defRPr sz="2000"/>
            </a:lvl1pPr>
            <a:lvl2pPr indent="-320040" lvl="1" marL="914400" algn="l">
              <a:lnSpc>
                <a:spcPct val="90000"/>
              </a:lnSpc>
              <a:spcBef>
                <a:spcPts val="600"/>
              </a:spcBef>
              <a:spcAft>
                <a:spcPts val="0"/>
              </a:spcAft>
              <a:buSzPts val="1440"/>
              <a:buChar char="•"/>
              <a:defRPr sz="1800"/>
            </a:lvl2pPr>
            <a:lvl3pPr indent="-309880" lvl="2" marL="1371600" algn="l">
              <a:lnSpc>
                <a:spcPct val="90000"/>
              </a:lnSpc>
              <a:spcBef>
                <a:spcPts val="600"/>
              </a:spcBef>
              <a:spcAft>
                <a:spcPts val="0"/>
              </a:spcAft>
              <a:buSzPts val="1280"/>
              <a:buChar char="•"/>
              <a:defRPr sz="1600"/>
            </a:lvl3pPr>
            <a:lvl4pPr indent="-299719" lvl="3" marL="1828800" algn="l">
              <a:lnSpc>
                <a:spcPct val="90000"/>
              </a:lnSpc>
              <a:spcBef>
                <a:spcPts val="600"/>
              </a:spcBef>
              <a:spcAft>
                <a:spcPts val="0"/>
              </a:spcAft>
              <a:buSzPts val="1120"/>
              <a:buChar char="•"/>
              <a:defRPr sz="1400"/>
            </a:lvl4pPr>
            <a:lvl5pPr indent="-299720" lvl="4" marL="2286000" algn="l">
              <a:lnSpc>
                <a:spcPct val="90000"/>
              </a:lnSpc>
              <a:spcBef>
                <a:spcPts val="600"/>
              </a:spcBef>
              <a:spcAft>
                <a:spcPts val="0"/>
              </a:spcAft>
              <a:buSzPts val="1120"/>
              <a:buChar char="•"/>
              <a:defRPr sz="1400"/>
            </a:lvl5pPr>
            <a:lvl6pPr indent="-299720" lvl="5" marL="2743200" algn="l">
              <a:spcBef>
                <a:spcPts val="600"/>
              </a:spcBef>
              <a:spcAft>
                <a:spcPts val="0"/>
              </a:spcAft>
              <a:buClr>
                <a:schemeClr val="dk1"/>
              </a:buClr>
              <a:buSzPts val="1120"/>
              <a:buChar char="•"/>
              <a:defRPr sz="1400"/>
            </a:lvl6pPr>
            <a:lvl7pPr indent="-299720" lvl="6" marL="3200400" algn="l">
              <a:spcBef>
                <a:spcPts val="600"/>
              </a:spcBef>
              <a:spcAft>
                <a:spcPts val="0"/>
              </a:spcAft>
              <a:buClr>
                <a:schemeClr val="dk1"/>
              </a:buClr>
              <a:buSzPts val="1120"/>
              <a:buChar char="•"/>
              <a:defRPr sz="1400"/>
            </a:lvl7pPr>
            <a:lvl8pPr indent="-299720" lvl="7" marL="3657600" algn="l">
              <a:spcBef>
                <a:spcPts val="600"/>
              </a:spcBef>
              <a:spcAft>
                <a:spcPts val="0"/>
              </a:spcAft>
              <a:buClr>
                <a:schemeClr val="dk1"/>
              </a:buClr>
              <a:buSzPts val="1120"/>
              <a:buChar char="•"/>
              <a:defRPr sz="1400"/>
            </a:lvl8pPr>
            <a:lvl9pPr indent="-299720" lvl="8" marL="4114800" algn="l">
              <a:spcBef>
                <a:spcPts val="600"/>
              </a:spcBef>
              <a:spcAft>
                <a:spcPts val="0"/>
              </a:spcAft>
              <a:buClr>
                <a:schemeClr val="dk1"/>
              </a:buClr>
              <a:buSzPts val="1120"/>
              <a:buChar char="•"/>
              <a:defRPr sz="1400"/>
            </a:lvl9pPr>
          </a:lstStyle>
          <a:p/>
        </p:txBody>
      </p:sp>
      <p:sp>
        <p:nvSpPr>
          <p:cNvPr id="60" name="Google Shape;60;p22"/>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2"/>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2"/>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23"/>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A2A2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23"/>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3"/>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3"/>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24"/>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4"/>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4"/>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B3B3B3"/>
            </a:gs>
          </a:gsLst>
          <a:lin ang="5400012" scaled="0"/>
        </a:gra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rgbClr val="2A2A2A"/>
              </a:buClr>
              <a:buSzPts val="4000"/>
              <a:buFont typeface="Century Gothic"/>
              <a:buNone/>
              <a:defRPr b="0" i="0" sz="4000" u="none" cap="none" strike="noStrike">
                <a:solidFill>
                  <a:srgbClr val="2A2A2A"/>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lvl1pPr indent="-350520" lvl="0" marL="457200" marR="0" rtl="0" algn="l">
              <a:lnSpc>
                <a:spcPct val="90000"/>
              </a:lnSpc>
              <a:spcBef>
                <a:spcPts val="1800"/>
              </a:spcBef>
              <a:spcAft>
                <a:spcPts val="0"/>
              </a:spcAft>
              <a:buClr>
                <a:schemeClr val="dk1"/>
              </a:buClr>
              <a:buSzPts val="1920"/>
              <a:buFont typeface="Arial"/>
              <a:buChar char="•"/>
              <a:defRPr b="0" i="0" sz="2400" u="none" cap="none" strike="noStrike">
                <a:solidFill>
                  <a:schemeClr val="dk1"/>
                </a:solidFill>
                <a:latin typeface="Century Gothic"/>
                <a:ea typeface="Century Gothic"/>
                <a:cs typeface="Century Gothic"/>
                <a:sym typeface="Century Gothic"/>
              </a:defRPr>
            </a:lvl1pPr>
            <a:lvl2pPr indent="-330200" lvl="1" marL="914400" marR="0" rtl="0" algn="l">
              <a:lnSpc>
                <a:spcPct val="90000"/>
              </a:lnSpc>
              <a:spcBef>
                <a:spcPts val="600"/>
              </a:spcBef>
              <a:spcAft>
                <a:spcPts val="0"/>
              </a:spcAft>
              <a:buClr>
                <a:schemeClr val="dk1"/>
              </a:buClr>
              <a:buSzPts val="1600"/>
              <a:buFont typeface="Arial"/>
              <a:buChar char="•"/>
              <a:defRPr b="0" i="0" sz="2000" u="none" cap="none" strike="noStrike">
                <a:solidFill>
                  <a:schemeClr val="dk1"/>
                </a:solidFill>
                <a:latin typeface="Century Gothic"/>
                <a:ea typeface="Century Gothic"/>
                <a:cs typeface="Century Gothic"/>
                <a:sym typeface="Century Gothic"/>
              </a:defRPr>
            </a:lvl2pPr>
            <a:lvl3pPr indent="-320039" lvl="2" marL="1371600" marR="0" rtl="0" algn="l">
              <a:lnSpc>
                <a:spcPct val="90000"/>
              </a:lnSpc>
              <a:spcBef>
                <a:spcPts val="600"/>
              </a:spcBef>
              <a:spcAft>
                <a:spcPts val="0"/>
              </a:spcAft>
              <a:buClr>
                <a:schemeClr val="dk1"/>
              </a:buClr>
              <a:buSzPts val="1440"/>
              <a:buFont typeface="Arial"/>
              <a:buChar char="•"/>
              <a:defRPr b="0" i="0" sz="1800" u="none" cap="none" strike="noStrike">
                <a:solidFill>
                  <a:schemeClr val="dk1"/>
                </a:solidFill>
                <a:latin typeface="Century Gothic"/>
                <a:ea typeface="Century Gothic"/>
                <a:cs typeface="Century Gothic"/>
                <a:sym typeface="Century Gothic"/>
              </a:defRPr>
            </a:lvl3pPr>
            <a:lvl4pPr indent="-309880" lvl="3" marL="1828800" marR="0" rtl="0" algn="l">
              <a:lnSpc>
                <a:spcPct val="90000"/>
              </a:lnSpc>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4pPr>
            <a:lvl5pPr indent="-309879" lvl="4" marL="2286000" marR="0" rtl="0" algn="l">
              <a:lnSpc>
                <a:spcPct val="90000"/>
              </a:lnSpc>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5pPr>
            <a:lvl6pPr indent="-309879" lvl="5" marL="27432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6pPr>
            <a:lvl7pPr indent="-309879" lvl="6" marL="32004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7pPr>
            <a:lvl8pPr indent="-309879" lvl="7" marL="36576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8pPr>
            <a:lvl9pPr indent="-309879" lvl="8" marL="4114800" marR="0" rtl="0" algn="l">
              <a:spcBef>
                <a:spcPts val="600"/>
              </a:spcBef>
              <a:spcAft>
                <a:spcPts val="0"/>
              </a:spcAft>
              <a:buClr>
                <a:schemeClr val="dk1"/>
              </a:buClr>
              <a:buSzPts val="128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12" name="Google Shape;12;p15"/>
          <p:cNvSpPr txBox="1"/>
          <p:nvPr>
            <p:ph idx="11" type="ftr"/>
          </p:nvPr>
        </p:nvSpPr>
        <p:spPr>
          <a:xfrm>
            <a:off x="1208836" y="6448427"/>
            <a:ext cx="6638176" cy="18097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15"/>
          <p:cNvSpPr txBox="1"/>
          <p:nvPr>
            <p:ph idx="10" type="dt"/>
          </p:nvPr>
        </p:nvSpPr>
        <p:spPr>
          <a:xfrm>
            <a:off x="8151812" y="6448427"/>
            <a:ext cx="1396259" cy="180974"/>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15"/>
          <p:cNvSpPr txBox="1"/>
          <p:nvPr>
            <p:ph idx="12" type="sldNum"/>
          </p:nvPr>
        </p:nvSpPr>
        <p:spPr>
          <a:xfrm>
            <a:off x="9828212" y="6448427"/>
            <a:ext cx="1143001" cy="18097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4.png"/><Relationship Id="rId8"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youtube.com/watch?v=t0PBTu1BHBA" TargetMode="Externa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title"/>
          </p:nvPr>
        </p:nvSpPr>
        <p:spPr>
          <a:xfrm>
            <a:off x="375239" y="2766138"/>
            <a:ext cx="9753600" cy="1325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400"/>
              <a:buFont typeface="Century Gothic"/>
              <a:buNone/>
            </a:pPr>
            <a:r>
              <a:rPr b="1" lang="en-US"/>
              <a:t>WHY WE GO THERE</a:t>
            </a:r>
            <a:endParaRPr b="1"/>
          </a:p>
        </p:txBody>
      </p:sp>
      <p:sp>
        <p:nvSpPr>
          <p:cNvPr id="89" name="Google Shape;89;p1"/>
          <p:cNvSpPr txBox="1"/>
          <p:nvPr>
            <p:ph idx="1" type="body"/>
          </p:nvPr>
        </p:nvSpPr>
        <p:spPr>
          <a:xfrm>
            <a:off x="375239" y="4248450"/>
            <a:ext cx="9753600" cy="4343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600"/>
              <a:buNone/>
            </a:pPr>
            <a:r>
              <a:rPr b="1" lang="en-US"/>
              <a:t>TAKING STUDENTS ON MISSION TRIPS</a:t>
            </a:r>
            <a:endParaRPr b="1"/>
          </a:p>
          <a:p>
            <a:pPr indent="0" lvl="0" marL="0" rtl="0" algn="l">
              <a:lnSpc>
                <a:spcPct val="90000"/>
              </a:lnSpc>
              <a:spcBef>
                <a:spcPts val="0"/>
              </a:spcBef>
              <a:spcAft>
                <a:spcPts val="0"/>
              </a:spcAft>
              <a:buSzPts val="1600"/>
              <a:buNone/>
            </a:pPr>
            <a:r>
              <a:t/>
            </a:r>
            <a:endParaRPr/>
          </a:p>
          <a:p>
            <a:pPr indent="0" lvl="0" marL="0" rtl="0" algn="l">
              <a:lnSpc>
                <a:spcPct val="90000"/>
              </a:lnSpc>
              <a:spcBef>
                <a:spcPts val="0"/>
              </a:spcBef>
              <a:spcAft>
                <a:spcPts val="0"/>
              </a:spcAft>
              <a:buSzPts val="1600"/>
              <a:buNone/>
            </a:pPr>
            <a:r>
              <a:rPr i="1" lang="en-US"/>
              <a:t>Presented By </a:t>
            </a:r>
            <a:endParaRPr i="1"/>
          </a:p>
          <a:p>
            <a:pPr indent="0" lvl="0" marL="0" rtl="0" algn="l">
              <a:lnSpc>
                <a:spcPct val="90000"/>
              </a:lnSpc>
              <a:spcBef>
                <a:spcPts val="0"/>
              </a:spcBef>
              <a:spcAft>
                <a:spcPts val="0"/>
              </a:spcAft>
              <a:buSzPts val="1600"/>
              <a:buNone/>
            </a:pPr>
            <a:r>
              <a:rPr lang="en-US"/>
              <a:t>Suzi Shippen-Wagner, CST,BS,Program Chair</a:t>
            </a:r>
            <a:endParaRPr/>
          </a:p>
          <a:p>
            <a:pPr indent="0" lvl="0" marL="0" rtl="0" algn="l">
              <a:lnSpc>
                <a:spcPct val="90000"/>
              </a:lnSpc>
              <a:spcBef>
                <a:spcPts val="0"/>
              </a:spcBef>
              <a:spcAft>
                <a:spcPts val="0"/>
              </a:spcAft>
              <a:buSzPts val="1600"/>
              <a:buNone/>
            </a:pPr>
            <a:r>
              <a:rPr lang="en-US"/>
              <a:t>Renee Bridges, CST,AGE,Program Director</a:t>
            </a:r>
            <a:endParaRPr/>
          </a:p>
        </p:txBody>
      </p:sp>
      <p:pic>
        <p:nvPicPr>
          <p:cNvPr id="90" name="Google Shape;90;p1"/>
          <p:cNvPicPr preferRelativeResize="0"/>
          <p:nvPr/>
        </p:nvPicPr>
        <p:blipFill>
          <a:blip r:embed="rId3">
            <a:alphaModFix/>
          </a:blip>
          <a:stretch>
            <a:fillRect/>
          </a:stretch>
        </p:blipFill>
        <p:spPr>
          <a:xfrm>
            <a:off x="7053425" y="853075"/>
            <a:ext cx="4520626" cy="51300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31d98479f8a_0_1"/>
          <p:cNvSpPr txBox="1"/>
          <p:nvPr>
            <p:ph type="title"/>
          </p:nvPr>
        </p:nvSpPr>
        <p:spPr>
          <a:xfrm>
            <a:off x="1217614" y="274638"/>
            <a:ext cx="9753600" cy="1325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Samana, Dominican Republic</a:t>
            </a:r>
            <a:endParaRPr/>
          </a:p>
        </p:txBody>
      </p:sp>
      <p:pic>
        <p:nvPicPr>
          <p:cNvPr id="154" name="Google Shape;154;g31d98479f8a_0_1"/>
          <p:cNvPicPr preferRelativeResize="0"/>
          <p:nvPr/>
        </p:nvPicPr>
        <p:blipFill>
          <a:blip r:embed="rId3">
            <a:alphaModFix/>
          </a:blip>
          <a:stretch>
            <a:fillRect/>
          </a:stretch>
        </p:blipFill>
        <p:spPr>
          <a:xfrm>
            <a:off x="2789650" y="2027175"/>
            <a:ext cx="6735025" cy="4076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g31bdf47c162_0_26"/>
          <p:cNvPicPr preferRelativeResize="0"/>
          <p:nvPr/>
        </p:nvPicPr>
        <p:blipFill>
          <a:blip r:embed="rId3">
            <a:alphaModFix/>
          </a:blip>
          <a:stretch>
            <a:fillRect/>
          </a:stretch>
        </p:blipFill>
        <p:spPr>
          <a:xfrm>
            <a:off x="1219200" y="1137451"/>
            <a:ext cx="1638300" cy="1076325"/>
          </a:xfrm>
          <a:prstGeom prst="rect">
            <a:avLst/>
          </a:prstGeom>
          <a:noFill/>
          <a:ln>
            <a:noFill/>
          </a:ln>
        </p:spPr>
      </p:pic>
      <p:pic>
        <p:nvPicPr>
          <p:cNvPr id="161" name="Google Shape;161;g31bdf47c162_0_26"/>
          <p:cNvPicPr preferRelativeResize="0"/>
          <p:nvPr/>
        </p:nvPicPr>
        <p:blipFill>
          <a:blip r:embed="rId4">
            <a:alphaModFix/>
          </a:blip>
          <a:stretch>
            <a:fillRect/>
          </a:stretch>
        </p:blipFill>
        <p:spPr>
          <a:xfrm>
            <a:off x="1150950" y="3013876"/>
            <a:ext cx="3810000" cy="1133475"/>
          </a:xfrm>
          <a:prstGeom prst="rect">
            <a:avLst/>
          </a:prstGeom>
          <a:noFill/>
          <a:ln>
            <a:noFill/>
          </a:ln>
        </p:spPr>
      </p:pic>
      <p:pic>
        <p:nvPicPr>
          <p:cNvPr id="162" name="Google Shape;162;g31bdf47c162_0_26"/>
          <p:cNvPicPr preferRelativeResize="0"/>
          <p:nvPr/>
        </p:nvPicPr>
        <p:blipFill>
          <a:blip r:embed="rId5">
            <a:alphaModFix/>
          </a:blip>
          <a:stretch>
            <a:fillRect/>
          </a:stretch>
        </p:blipFill>
        <p:spPr>
          <a:xfrm>
            <a:off x="1150950" y="5181600"/>
            <a:ext cx="2552700" cy="1247775"/>
          </a:xfrm>
          <a:prstGeom prst="rect">
            <a:avLst/>
          </a:prstGeom>
          <a:noFill/>
          <a:ln>
            <a:noFill/>
          </a:ln>
        </p:spPr>
      </p:pic>
      <p:pic>
        <p:nvPicPr>
          <p:cNvPr id="163" name="Google Shape;163;g31bdf47c162_0_26"/>
          <p:cNvPicPr preferRelativeResize="0"/>
          <p:nvPr/>
        </p:nvPicPr>
        <p:blipFill>
          <a:blip r:embed="rId6">
            <a:alphaModFix/>
          </a:blip>
          <a:stretch>
            <a:fillRect/>
          </a:stretch>
        </p:blipFill>
        <p:spPr>
          <a:xfrm>
            <a:off x="4540900" y="4619625"/>
            <a:ext cx="3363276" cy="2114550"/>
          </a:xfrm>
          <a:prstGeom prst="rect">
            <a:avLst/>
          </a:prstGeom>
          <a:noFill/>
          <a:ln>
            <a:noFill/>
          </a:ln>
        </p:spPr>
      </p:pic>
      <p:pic>
        <p:nvPicPr>
          <p:cNvPr id="164" name="Google Shape;164;g31bdf47c162_0_26"/>
          <p:cNvPicPr preferRelativeResize="0"/>
          <p:nvPr/>
        </p:nvPicPr>
        <p:blipFill>
          <a:blip r:embed="rId7">
            <a:alphaModFix/>
          </a:blip>
          <a:stretch>
            <a:fillRect/>
          </a:stretch>
        </p:blipFill>
        <p:spPr>
          <a:xfrm>
            <a:off x="8382000" y="2722125"/>
            <a:ext cx="2408251" cy="1973700"/>
          </a:xfrm>
          <a:prstGeom prst="rect">
            <a:avLst/>
          </a:prstGeom>
          <a:noFill/>
          <a:ln>
            <a:noFill/>
          </a:ln>
        </p:spPr>
      </p:pic>
      <p:pic>
        <p:nvPicPr>
          <p:cNvPr id="165" name="Google Shape;165;g31bdf47c162_0_26"/>
          <p:cNvPicPr preferRelativeResize="0"/>
          <p:nvPr/>
        </p:nvPicPr>
        <p:blipFill>
          <a:blip r:embed="rId8">
            <a:alphaModFix/>
          </a:blip>
          <a:stretch>
            <a:fillRect/>
          </a:stretch>
        </p:blipFill>
        <p:spPr>
          <a:xfrm>
            <a:off x="4490875" y="581075"/>
            <a:ext cx="3748250" cy="2638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g2d6d7e5801c_0_7"/>
          <p:cNvPicPr preferRelativeResize="0"/>
          <p:nvPr/>
        </p:nvPicPr>
        <p:blipFill>
          <a:blip r:embed="rId3">
            <a:alphaModFix/>
          </a:blip>
          <a:stretch>
            <a:fillRect/>
          </a:stretch>
        </p:blipFill>
        <p:spPr>
          <a:xfrm>
            <a:off x="1672175" y="52900"/>
            <a:ext cx="8900576" cy="66754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6"/>
          <p:cNvSpPr txBox="1"/>
          <p:nvPr>
            <p:ph type="title"/>
          </p:nvPr>
        </p:nvSpPr>
        <p:spPr>
          <a:xfrm>
            <a:off x="1217625" y="114300"/>
            <a:ext cx="9753600" cy="14859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rPr b="1" lang="en-US" u="sng"/>
              <a:t>Some of the Stats</a:t>
            </a:r>
            <a:endParaRPr b="1" u="sng"/>
          </a:p>
          <a:p>
            <a:pPr indent="0" lvl="0" marL="0" rtl="0" algn="l">
              <a:lnSpc>
                <a:spcPct val="90000"/>
              </a:lnSpc>
              <a:spcBef>
                <a:spcPts val="0"/>
              </a:spcBef>
              <a:spcAft>
                <a:spcPts val="0"/>
              </a:spcAft>
              <a:buClr>
                <a:srgbClr val="2A2A2A"/>
              </a:buClr>
              <a:buSzPts val="4000"/>
              <a:buFont typeface="Century Gothic"/>
              <a:buNone/>
            </a:pPr>
            <a:r>
              <a:t/>
            </a:r>
            <a:endParaRPr/>
          </a:p>
        </p:txBody>
      </p:sp>
      <p:sp>
        <p:nvSpPr>
          <p:cNvPr id="177" name="Google Shape;177;p6"/>
          <p:cNvSpPr txBox="1"/>
          <p:nvPr>
            <p:ph idx="1" type="body"/>
          </p:nvPr>
        </p:nvSpPr>
        <p:spPr>
          <a:xfrm>
            <a:off x="1122375" y="1104900"/>
            <a:ext cx="9753600" cy="50100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SzPts val="1920"/>
              <a:buChar char="•"/>
            </a:pPr>
            <a:r>
              <a:rPr lang="en-US"/>
              <a:t>The number of MD’s (per 1,000 people) is 1.8 versus the 2.3 in the United States.</a:t>
            </a:r>
            <a:endParaRPr/>
          </a:p>
          <a:p>
            <a:pPr indent="-228600" lvl="0" marL="274320" rtl="0" algn="l">
              <a:lnSpc>
                <a:spcPct val="90000"/>
              </a:lnSpc>
              <a:spcBef>
                <a:spcPts val="1800"/>
              </a:spcBef>
              <a:spcAft>
                <a:spcPts val="0"/>
              </a:spcAft>
              <a:buSzPts val="1920"/>
              <a:buChar char="•"/>
            </a:pPr>
            <a:r>
              <a:rPr lang="en-US"/>
              <a:t>Rural areas have fewer physicians per 10,000 people than urban areas in the US. On average, rural areas have 13.1 physicians per 10,000 people, while urban areas have 31.2 physicians per 10,000 people.</a:t>
            </a:r>
            <a:endParaRPr/>
          </a:p>
          <a:p>
            <a:pPr indent="-198120" lvl="0" marL="274320" rtl="0" algn="l">
              <a:lnSpc>
                <a:spcPct val="90000"/>
              </a:lnSpc>
              <a:spcBef>
                <a:spcPts val="1800"/>
              </a:spcBef>
              <a:spcAft>
                <a:spcPts val="0"/>
              </a:spcAft>
              <a:buSzPts val="1440"/>
              <a:buChar char="•"/>
            </a:pPr>
            <a:r>
              <a:rPr lang="en-US"/>
              <a:t>There are 57% more hospital beds in the United States than in the Dominican. </a:t>
            </a:r>
            <a:endParaRPr/>
          </a:p>
          <a:p>
            <a:pPr indent="-198120" lvl="0" marL="274320" rtl="0" algn="l">
              <a:lnSpc>
                <a:spcPct val="90000"/>
              </a:lnSpc>
              <a:spcBef>
                <a:spcPts val="1800"/>
              </a:spcBef>
              <a:spcAft>
                <a:spcPts val="0"/>
              </a:spcAft>
              <a:buSzPts val="1440"/>
              <a:buChar char="•"/>
            </a:pPr>
            <a:r>
              <a:rPr lang="en-US"/>
              <a:t>Infant mortality is 22.8% higher in the D.R. than in the USA.</a:t>
            </a:r>
            <a:endParaRPr/>
          </a:p>
          <a:p>
            <a:pPr indent="-198120" lvl="0" marL="274320" rtl="0" algn="l">
              <a:lnSpc>
                <a:spcPct val="90000"/>
              </a:lnSpc>
              <a:spcBef>
                <a:spcPts val="1800"/>
              </a:spcBef>
              <a:spcAft>
                <a:spcPts val="0"/>
              </a:spcAft>
              <a:buSzPts val="1440"/>
              <a:buChar char="•"/>
            </a:pPr>
            <a:r>
              <a:rPr lang="en-US"/>
              <a:t>Women’s death rates are 67% (4x) the rate of the USA.</a:t>
            </a:r>
            <a:endParaRPr/>
          </a:p>
          <a:p>
            <a:pPr indent="-198120" lvl="0" marL="274320" rtl="0" algn="l">
              <a:lnSpc>
                <a:spcPct val="90000"/>
              </a:lnSpc>
              <a:spcBef>
                <a:spcPts val="1800"/>
              </a:spcBef>
              <a:spcAft>
                <a:spcPts val="0"/>
              </a:spcAft>
              <a:buSzPts val="1440"/>
              <a:buChar char="•"/>
            </a:pPr>
            <a:r>
              <a:rPr lang="en-US"/>
              <a:t>There are 5 times the  number of RN’s and Midwives in the USA.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7"/>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rPr b="1" lang="en-US" u="sng"/>
              <a:t>MORE STATS FROM W.H.O.</a:t>
            </a:r>
            <a:endParaRPr b="1" u="sng"/>
          </a:p>
          <a:p>
            <a:pPr indent="0" lvl="0" marL="0" rtl="0" algn="l">
              <a:lnSpc>
                <a:spcPct val="90000"/>
              </a:lnSpc>
              <a:spcBef>
                <a:spcPts val="0"/>
              </a:spcBef>
              <a:spcAft>
                <a:spcPts val="0"/>
              </a:spcAft>
              <a:buClr>
                <a:srgbClr val="2A2A2A"/>
              </a:buClr>
              <a:buSzPts val="4000"/>
              <a:buFont typeface="Century Gothic"/>
              <a:buNone/>
            </a:pPr>
            <a:r>
              <a:t/>
            </a:r>
            <a:endParaRPr/>
          </a:p>
        </p:txBody>
      </p:sp>
      <p:sp>
        <p:nvSpPr>
          <p:cNvPr id="183" name="Google Shape;183;p7"/>
          <p:cNvSpPr txBox="1"/>
          <p:nvPr>
            <p:ph idx="1" type="body"/>
          </p:nvPr>
        </p:nvSpPr>
        <p:spPr>
          <a:xfrm>
            <a:off x="1233279" y="1828800"/>
            <a:ext cx="4708734" cy="43434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SzPts val="1920"/>
              <a:buChar char="•"/>
            </a:pPr>
            <a:r>
              <a:rPr lang="en-US">
                <a:latin typeface="Libre Baskerville"/>
                <a:ea typeface="Libre Baskerville"/>
                <a:cs typeface="Libre Baskerville"/>
                <a:sym typeface="Libre Baskerville"/>
              </a:rPr>
              <a:t>In the Dominican Republic, the number of additional people expected to be enjoying better health and wellbeing is projected to be ‎−0.5m by 2025 in comparison to 2018.</a:t>
            </a:r>
            <a:endParaRPr/>
          </a:p>
        </p:txBody>
      </p:sp>
      <p:sp>
        <p:nvSpPr>
          <p:cNvPr id="184" name="Google Shape;184;p7"/>
          <p:cNvSpPr txBox="1"/>
          <p:nvPr>
            <p:ph idx="2" type="body"/>
          </p:nvPr>
        </p:nvSpPr>
        <p:spPr>
          <a:xfrm>
            <a:off x="6511200" y="1434375"/>
            <a:ext cx="4708800" cy="5257800"/>
          </a:xfrm>
          <a:prstGeom prst="rect">
            <a:avLst/>
          </a:prstGeom>
          <a:noFill/>
          <a:ln>
            <a:noFill/>
          </a:ln>
        </p:spPr>
        <p:txBody>
          <a:bodyPr anchorCtr="0" anchor="t" bIns="45700" lIns="91425" spcFirstLastPara="1" rIns="91425" wrap="square" tIns="45700">
            <a:normAutofit lnSpcReduction="10000"/>
          </a:bodyPr>
          <a:lstStyle/>
          <a:p>
            <a:pPr indent="-228600" lvl="0" marL="274320" rtl="0" algn="l">
              <a:lnSpc>
                <a:spcPct val="90000"/>
              </a:lnSpc>
              <a:spcBef>
                <a:spcPts val="0"/>
              </a:spcBef>
              <a:spcAft>
                <a:spcPts val="0"/>
              </a:spcAft>
              <a:buSzPts val="1920"/>
              <a:buChar char="•"/>
            </a:pPr>
            <a:r>
              <a:rPr lang="en-US">
                <a:solidFill>
                  <a:srgbClr val="001D35"/>
                </a:solidFill>
                <a:latin typeface="Libre Baskerville"/>
                <a:ea typeface="Libre Baskerville"/>
                <a:cs typeface="Libre Baskerville"/>
                <a:sym typeface="Libre Baskerville"/>
              </a:rPr>
              <a:t>According to available data, in the Dominican Republic in 2023, women's health concerns included a significant rise in maternal mortality, with a reported 16% increase in maternal deaths compared to 2022, primarily attributed to direct obstetric causes like hypertensive disorders, sepsis, and complications during childbirth; this resulted in a Maternal Mortality Ratio (MMR) of 127 deaths per 100,000 live births</a:t>
            </a:r>
            <a:endParaRPr>
              <a:latin typeface="Libre Baskerville"/>
              <a:ea typeface="Libre Baskerville"/>
              <a:cs typeface="Libre Baskerville"/>
              <a:sym typeface="Libre Baskerville"/>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
          <p:cNvSpPr txBox="1"/>
          <p:nvPr>
            <p:ph type="title"/>
          </p:nvPr>
        </p:nvSpPr>
        <p:spPr>
          <a:xfrm>
            <a:off x="1217614" y="274638"/>
            <a:ext cx="10058398"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rPr b="1" lang="en-US" u="sng"/>
              <a:t>KEY BENEFITS FOR STUDENTS ON MISSION</a:t>
            </a:r>
            <a:endParaRPr/>
          </a:p>
        </p:txBody>
      </p:sp>
      <p:sp>
        <p:nvSpPr>
          <p:cNvPr id="190" name="Google Shape;190;p3"/>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SzPts val="1920"/>
              <a:buChar char="•"/>
            </a:pPr>
            <a:r>
              <a:rPr lang="en-US"/>
              <a:t>Practical Clinical Experience</a:t>
            </a:r>
            <a:endParaRPr/>
          </a:p>
          <a:p>
            <a:pPr indent="-228600" lvl="0" marL="274320" rtl="0" algn="l">
              <a:lnSpc>
                <a:spcPct val="90000"/>
              </a:lnSpc>
              <a:spcBef>
                <a:spcPts val="1800"/>
              </a:spcBef>
              <a:spcAft>
                <a:spcPts val="0"/>
              </a:spcAft>
              <a:buSzPts val="1920"/>
              <a:buChar char="•"/>
            </a:pPr>
            <a:r>
              <a:rPr lang="en-US"/>
              <a:t>Global Health Awareness</a:t>
            </a:r>
            <a:endParaRPr/>
          </a:p>
          <a:p>
            <a:pPr indent="-228600" lvl="0" marL="274320" rtl="0" algn="l">
              <a:lnSpc>
                <a:spcPct val="90000"/>
              </a:lnSpc>
              <a:spcBef>
                <a:spcPts val="1800"/>
              </a:spcBef>
              <a:spcAft>
                <a:spcPts val="0"/>
              </a:spcAft>
              <a:buSzPts val="1920"/>
              <a:buChar char="•"/>
            </a:pPr>
            <a:r>
              <a:rPr lang="en-US"/>
              <a:t>Cross-Cultural Competence</a:t>
            </a:r>
            <a:endParaRPr/>
          </a:p>
          <a:p>
            <a:pPr indent="-228600" lvl="0" marL="274320" rtl="0" algn="l">
              <a:lnSpc>
                <a:spcPct val="90000"/>
              </a:lnSpc>
              <a:spcBef>
                <a:spcPts val="1800"/>
              </a:spcBef>
              <a:spcAft>
                <a:spcPts val="0"/>
              </a:spcAft>
              <a:buSzPts val="1920"/>
              <a:buChar char="•"/>
            </a:pPr>
            <a:r>
              <a:rPr lang="en-US"/>
              <a:t>Personal Growth</a:t>
            </a:r>
            <a:endParaRPr/>
          </a:p>
          <a:p>
            <a:pPr indent="-228600" lvl="0" marL="274320" rtl="0" algn="l">
              <a:lnSpc>
                <a:spcPct val="90000"/>
              </a:lnSpc>
              <a:spcBef>
                <a:spcPts val="1800"/>
              </a:spcBef>
              <a:spcAft>
                <a:spcPts val="0"/>
              </a:spcAft>
              <a:buSzPts val="1920"/>
              <a:buChar char="•"/>
            </a:pPr>
            <a:r>
              <a:rPr lang="en-US"/>
              <a:t>Career Exploration</a:t>
            </a:r>
            <a:endParaRPr/>
          </a:p>
          <a:p>
            <a:pPr indent="-228600" lvl="0" marL="274320" rtl="0" algn="l">
              <a:lnSpc>
                <a:spcPct val="90000"/>
              </a:lnSpc>
              <a:spcBef>
                <a:spcPts val="1800"/>
              </a:spcBef>
              <a:spcAft>
                <a:spcPts val="0"/>
              </a:spcAft>
              <a:buSzPts val="1920"/>
              <a:buChar char="•"/>
            </a:pPr>
            <a:r>
              <a:rPr lang="en-US"/>
              <a:t>Leadership Development</a:t>
            </a:r>
            <a:endParaRPr/>
          </a:p>
          <a:p>
            <a:pPr indent="-228600" lvl="0" marL="274320" rtl="0" algn="l">
              <a:lnSpc>
                <a:spcPct val="90000"/>
              </a:lnSpc>
              <a:spcBef>
                <a:spcPts val="1800"/>
              </a:spcBef>
              <a:spcAft>
                <a:spcPts val="0"/>
              </a:spcAft>
              <a:buSzPts val="1920"/>
              <a:buChar char="•"/>
            </a:pPr>
            <a:r>
              <a:rPr lang="en-US"/>
              <a:t>Resume Building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8"/>
          <p:cNvSpPr txBox="1"/>
          <p:nvPr>
            <p:ph type="title"/>
          </p:nvPr>
        </p:nvSpPr>
        <p:spPr>
          <a:xfrm>
            <a:off x="684213" y="685800"/>
            <a:ext cx="3886200" cy="403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2A2A2A"/>
              </a:buClr>
              <a:buSzPts val="4000"/>
              <a:buFont typeface="Century Gothic"/>
              <a:buNone/>
            </a:pPr>
            <a:r>
              <a:rPr lang="en-US" sz="1800"/>
              <a:t>“My life was forever changed. I learned to be grateful for running water, reliable shelter and healthcare. I scrubbed everyday procedures that were life changing to our patients and often long awaited. </a:t>
            </a:r>
            <a:endParaRPr sz="1800"/>
          </a:p>
          <a:p>
            <a:pPr indent="0" lvl="0" marL="0" rtl="0" algn="l">
              <a:lnSpc>
                <a:spcPct val="90000"/>
              </a:lnSpc>
              <a:spcBef>
                <a:spcPts val="0"/>
              </a:spcBef>
              <a:spcAft>
                <a:spcPts val="0"/>
              </a:spcAft>
              <a:buClr>
                <a:srgbClr val="2A2A2A"/>
              </a:buClr>
              <a:buSzPts val="4000"/>
              <a:buFont typeface="Century Gothic"/>
              <a:buNone/>
            </a:pPr>
            <a:r>
              <a:rPr lang="en-US" sz="1800"/>
              <a:t>The people of the Dominican kept a little piece of my heart. I came home with a renewed sense of purpose and pride in my profession. I gained a better understanding of how the </a:t>
            </a:r>
            <a:r>
              <a:rPr lang="en-US" sz="1800"/>
              <a:t>world</a:t>
            </a:r>
            <a:r>
              <a:rPr lang="en-US" sz="1800"/>
              <a:t> works beyond my little corner of it.” </a:t>
            </a:r>
            <a:endParaRPr sz="1800"/>
          </a:p>
        </p:txBody>
      </p:sp>
      <p:pic>
        <p:nvPicPr>
          <p:cNvPr id="196" name="Google Shape;196;p8"/>
          <p:cNvPicPr preferRelativeResize="0"/>
          <p:nvPr>
            <p:ph idx="2" type="pic"/>
          </p:nvPr>
        </p:nvPicPr>
        <p:blipFill rotWithShape="1">
          <a:blip r:embed="rId3">
            <a:alphaModFix/>
          </a:blip>
          <a:srcRect b="0" l="11458" r="11458" t="0"/>
          <a:stretch/>
        </p:blipFill>
        <p:spPr>
          <a:xfrm>
            <a:off x="5865813" y="685800"/>
            <a:ext cx="5638800" cy="5486400"/>
          </a:xfrm>
          <a:prstGeom prst="rect">
            <a:avLst/>
          </a:prstGeom>
          <a:solidFill>
            <a:srgbClr val="F2F2F2"/>
          </a:solidFill>
          <a:ln cap="flat" cmpd="sng" w="9525">
            <a:solidFill>
              <a:srgbClr val="BFBFBF"/>
            </a:solidFill>
            <a:prstDash val="solid"/>
            <a:miter lim="800000"/>
            <a:headEnd len="sm" w="sm" type="none"/>
            <a:tailEnd len="sm" w="sm" type="none"/>
          </a:ln>
        </p:spPr>
      </p:pic>
      <p:sp>
        <p:nvSpPr>
          <p:cNvPr id="197" name="Google Shape;197;p8"/>
          <p:cNvSpPr txBox="1"/>
          <p:nvPr>
            <p:ph idx="1"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40"/>
              <a:buNone/>
            </a:pPr>
            <a:r>
              <a:rPr lang="en-US"/>
              <a:t>Leanne, CST</a:t>
            </a:r>
            <a:endParaRPr/>
          </a:p>
          <a:p>
            <a:pPr indent="0" lvl="0" marL="0" rtl="0" algn="l">
              <a:lnSpc>
                <a:spcPct val="90000"/>
              </a:lnSpc>
              <a:spcBef>
                <a:spcPts val="0"/>
              </a:spcBef>
              <a:spcAft>
                <a:spcPts val="0"/>
              </a:spcAft>
              <a:buSzPts val="1440"/>
              <a:buNone/>
            </a:pPr>
            <a:r>
              <a:rPr lang="en-US"/>
              <a:t>2018</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2"/>
          <p:cNvSpPr txBox="1"/>
          <p:nvPr>
            <p:ph type="title"/>
          </p:nvPr>
        </p:nvSpPr>
        <p:spPr>
          <a:xfrm>
            <a:off x="684213" y="685800"/>
            <a:ext cx="3886200" cy="4038600"/>
          </a:xfrm>
          <a:prstGeom prst="rect">
            <a:avLst/>
          </a:prstGeom>
          <a:noFill/>
          <a:ln>
            <a:noFill/>
          </a:ln>
        </p:spPr>
        <p:txBody>
          <a:bodyPr anchorCtr="0" anchor="b" bIns="45700" lIns="91425" spcFirstLastPara="1" rIns="91425" wrap="square" tIns="45700">
            <a:noAutofit/>
          </a:bodyPr>
          <a:lstStyle/>
          <a:p>
            <a:pPr indent="0" lvl="0" marL="0" rtl="0" algn="l">
              <a:lnSpc>
                <a:spcPct val="115000"/>
              </a:lnSpc>
              <a:spcBef>
                <a:spcPts val="0"/>
              </a:spcBef>
              <a:spcAft>
                <a:spcPts val="0"/>
              </a:spcAft>
              <a:buClr>
                <a:schemeClr val="dk2"/>
              </a:buClr>
              <a:buSzPts val="1100"/>
              <a:buFont typeface="Arial"/>
              <a:buNone/>
            </a:pPr>
            <a:r>
              <a:rPr lang="en-US" sz="1700">
                <a:solidFill>
                  <a:schemeClr val="dk2"/>
                </a:solidFill>
              </a:rPr>
              <a:t>“The trip to the Dominican can be summed up to one word, humbling. I was humbled to wrap trays of surgical instruments in T-shirts versus blue sterile wrapping. I was humbled, walking down the street, seeing toddlers in the nude instead of in expensive diapers. I was humbled to see people coming to the clinic riding in on a donkey versus calling a Uber. I was humbled to see a culture that was genuinely happy, even with so little possessions.”</a:t>
            </a:r>
            <a:endParaRPr sz="1700">
              <a:solidFill>
                <a:schemeClr val="dk2"/>
              </a:solidFill>
            </a:endParaRPr>
          </a:p>
        </p:txBody>
      </p:sp>
      <p:pic>
        <p:nvPicPr>
          <p:cNvPr id="203" name="Google Shape;203;p12"/>
          <p:cNvPicPr preferRelativeResize="0"/>
          <p:nvPr>
            <p:ph idx="1" type="body"/>
          </p:nvPr>
        </p:nvPicPr>
        <p:blipFill rotWithShape="1">
          <a:blip r:embed="rId3">
            <a:alphaModFix/>
          </a:blip>
          <a:srcRect b="0" l="0" r="0" t="0"/>
          <a:stretch/>
        </p:blipFill>
        <p:spPr>
          <a:xfrm>
            <a:off x="5865813" y="1295400"/>
            <a:ext cx="5969000" cy="4495800"/>
          </a:xfrm>
          <a:prstGeom prst="rect">
            <a:avLst/>
          </a:prstGeom>
          <a:noFill/>
          <a:ln>
            <a:noFill/>
          </a:ln>
        </p:spPr>
      </p:pic>
      <p:sp>
        <p:nvSpPr>
          <p:cNvPr id="204" name="Google Shape;204;p12"/>
          <p:cNvSpPr txBox="1"/>
          <p:nvPr>
            <p:ph idx="2"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40"/>
              <a:buNone/>
            </a:pPr>
            <a:r>
              <a:rPr lang="en-US"/>
              <a:t>Connor, CST, CSFA</a:t>
            </a:r>
            <a:endParaRPr/>
          </a:p>
          <a:p>
            <a:pPr indent="0" lvl="0" marL="0" rtl="0" algn="l">
              <a:lnSpc>
                <a:spcPct val="90000"/>
              </a:lnSpc>
              <a:spcBef>
                <a:spcPts val="0"/>
              </a:spcBef>
              <a:spcAft>
                <a:spcPts val="0"/>
              </a:spcAft>
              <a:buSzPts val="1440"/>
              <a:buNone/>
            </a:pPr>
            <a:r>
              <a:rPr lang="en-US"/>
              <a:t>2018</a:t>
            </a:r>
            <a:endParaRPr/>
          </a:p>
          <a:p>
            <a:pPr indent="0" lvl="0" marL="0" rtl="0" algn="l">
              <a:lnSpc>
                <a:spcPct val="90000"/>
              </a:lnSpc>
              <a:spcBef>
                <a:spcPts val="0"/>
              </a:spcBef>
              <a:spcAft>
                <a:spcPts val="0"/>
              </a:spcAft>
              <a:buSzPts val="144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0"/>
          <p:cNvSpPr txBox="1"/>
          <p:nvPr>
            <p:ph type="title"/>
          </p:nvPr>
        </p:nvSpPr>
        <p:spPr>
          <a:xfrm>
            <a:off x="731613" y="685800"/>
            <a:ext cx="3886200" cy="403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2A2A2A"/>
              </a:buClr>
              <a:buSzPts val="2000"/>
              <a:buFont typeface="Century Gothic"/>
              <a:buNone/>
            </a:pPr>
            <a:r>
              <a:rPr lang="en-US" sz="2000"/>
              <a:t>“Serving in the D.R. was humbling &amp; inspiring. As a new tech, it gave me the </a:t>
            </a:r>
            <a:r>
              <a:rPr lang="en-US" sz="2000"/>
              <a:t>opportunity</a:t>
            </a:r>
            <a:r>
              <a:rPr lang="en-US" sz="2000"/>
              <a:t> to use my skills and lend a helping hand to a community that is working hard to establish access to healthcare. Helping </a:t>
            </a:r>
            <a:r>
              <a:rPr lang="en-US" sz="2000"/>
              <a:t>patients with cataracts to see clearly was immensely rewarding</a:t>
            </a:r>
            <a:r>
              <a:rPr lang="en-US" sz="2000"/>
              <a:t>. </a:t>
            </a:r>
            <a:br>
              <a:rPr lang="en-US" sz="2000"/>
            </a:br>
            <a:r>
              <a:rPr lang="en-US" sz="2000"/>
              <a:t>I can’t wait to go again!”</a:t>
            </a:r>
            <a:endParaRPr/>
          </a:p>
        </p:txBody>
      </p:sp>
      <p:pic>
        <p:nvPicPr>
          <p:cNvPr id="211" name="Google Shape;211;p10"/>
          <p:cNvPicPr preferRelativeResize="0"/>
          <p:nvPr>
            <p:ph idx="2" type="pic"/>
          </p:nvPr>
        </p:nvPicPr>
        <p:blipFill rotWithShape="1">
          <a:blip r:embed="rId3">
            <a:alphaModFix/>
          </a:blip>
          <a:srcRect b="13513" l="0" r="0" t="13514"/>
          <a:stretch/>
        </p:blipFill>
        <p:spPr>
          <a:xfrm>
            <a:off x="5865813" y="685800"/>
            <a:ext cx="5638800" cy="5486400"/>
          </a:xfrm>
          <a:prstGeom prst="rect">
            <a:avLst/>
          </a:prstGeom>
          <a:solidFill>
            <a:srgbClr val="F2F2F2"/>
          </a:solidFill>
          <a:ln cap="flat" cmpd="sng" w="9525">
            <a:solidFill>
              <a:srgbClr val="BFBFBF"/>
            </a:solidFill>
            <a:prstDash val="solid"/>
            <a:miter lim="800000"/>
            <a:headEnd len="sm" w="sm" type="none"/>
            <a:tailEnd len="sm" w="sm" type="none"/>
          </a:ln>
        </p:spPr>
      </p:pic>
      <p:sp>
        <p:nvSpPr>
          <p:cNvPr id="212" name="Google Shape;212;p10"/>
          <p:cNvSpPr txBox="1"/>
          <p:nvPr>
            <p:ph idx="1"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40"/>
              <a:buNone/>
            </a:pPr>
            <a:r>
              <a:rPr lang="en-US"/>
              <a:t>Cassidy, CST</a:t>
            </a:r>
            <a:endParaRPr/>
          </a:p>
          <a:p>
            <a:pPr indent="0" lvl="0" marL="0" rtl="0" algn="l">
              <a:lnSpc>
                <a:spcPct val="90000"/>
              </a:lnSpc>
              <a:spcBef>
                <a:spcPts val="0"/>
              </a:spcBef>
              <a:spcAft>
                <a:spcPts val="0"/>
              </a:spcAft>
              <a:buSzPts val="1440"/>
              <a:buNone/>
            </a:pPr>
            <a:r>
              <a:rPr lang="en-US"/>
              <a:t>Duke Raleigh Neuro Spine Team</a:t>
            </a:r>
            <a:endParaRPr/>
          </a:p>
          <a:p>
            <a:pPr indent="0" lvl="0" marL="0" rtl="0" algn="l">
              <a:lnSpc>
                <a:spcPct val="90000"/>
              </a:lnSpc>
              <a:spcBef>
                <a:spcPts val="0"/>
              </a:spcBef>
              <a:spcAft>
                <a:spcPts val="0"/>
              </a:spcAft>
              <a:buSzPts val="1440"/>
              <a:buNone/>
            </a:pPr>
            <a:r>
              <a:rPr lang="en-US"/>
              <a:t>2023</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1"/>
          <p:cNvSpPr txBox="1"/>
          <p:nvPr>
            <p:ph type="title"/>
          </p:nvPr>
        </p:nvSpPr>
        <p:spPr>
          <a:xfrm>
            <a:off x="684213" y="685800"/>
            <a:ext cx="3886200" cy="4038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2A2A2A"/>
              </a:buClr>
              <a:buSzPts val="1800"/>
              <a:buFont typeface="Century Gothic"/>
              <a:buNone/>
            </a:pPr>
            <a:r>
              <a:rPr lang="en-US" sz="1800"/>
              <a:t>“Making this trip enriched my life more than I imagined. The </a:t>
            </a:r>
            <a:r>
              <a:rPr lang="en-US" sz="1800"/>
              <a:t>clinic</a:t>
            </a:r>
            <a:r>
              <a:rPr lang="en-US" sz="1800"/>
              <a:t> was filled with women who needed our help &amp; I knew we would not be able to help all of them. These women left the next day after a TAH and we complain about a pill for a headache.. </a:t>
            </a:r>
            <a:br>
              <a:rPr lang="en-US" sz="1800"/>
            </a:br>
            <a:r>
              <a:rPr lang="en-US" sz="1800"/>
              <a:t>This trip left a mark on my heart &amp; I plan on going on more trips in the future.”</a:t>
            </a:r>
            <a:endParaRPr/>
          </a:p>
        </p:txBody>
      </p:sp>
      <p:pic>
        <p:nvPicPr>
          <p:cNvPr id="218" name="Google Shape;218;p11"/>
          <p:cNvPicPr preferRelativeResize="0"/>
          <p:nvPr>
            <p:ph idx="1" type="body"/>
          </p:nvPr>
        </p:nvPicPr>
        <p:blipFill rotWithShape="1">
          <a:blip r:embed="rId3">
            <a:alphaModFix/>
          </a:blip>
          <a:srcRect b="0" l="0" r="0" t="0"/>
          <a:stretch/>
        </p:blipFill>
        <p:spPr>
          <a:xfrm>
            <a:off x="6627813" y="685800"/>
            <a:ext cx="4114800" cy="5486400"/>
          </a:xfrm>
          <a:prstGeom prst="rect">
            <a:avLst/>
          </a:prstGeom>
          <a:noFill/>
          <a:ln>
            <a:noFill/>
          </a:ln>
        </p:spPr>
      </p:pic>
      <p:sp>
        <p:nvSpPr>
          <p:cNvPr id="219" name="Google Shape;219;p11"/>
          <p:cNvSpPr txBox="1"/>
          <p:nvPr>
            <p:ph idx="2"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40"/>
              <a:buNone/>
            </a:pPr>
            <a:r>
              <a:rPr lang="en-US"/>
              <a:t>Jeanette CST. (soon to be RN!)</a:t>
            </a:r>
            <a:endParaRPr/>
          </a:p>
          <a:p>
            <a:pPr indent="0" lvl="0" marL="0" rtl="0" algn="l">
              <a:lnSpc>
                <a:spcPct val="90000"/>
              </a:lnSpc>
              <a:spcBef>
                <a:spcPts val="0"/>
              </a:spcBef>
              <a:spcAft>
                <a:spcPts val="0"/>
              </a:spcAft>
              <a:buSzPts val="1440"/>
              <a:buNone/>
            </a:pPr>
            <a:r>
              <a:rPr lang="en-US"/>
              <a:t>2022</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31bdf47c162_0_6"/>
          <p:cNvSpPr txBox="1"/>
          <p:nvPr>
            <p:ph type="title"/>
          </p:nvPr>
        </p:nvSpPr>
        <p:spPr>
          <a:xfrm>
            <a:off x="1217614" y="-245637"/>
            <a:ext cx="9753600" cy="1325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a:t>WELCOME!</a:t>
            </a:r>
            <a:endParaRPr b="1"/>
          </a:p>
        </p:txBody>
      </p:sp>
      <p:sp>
        <p:nvSpPr>
          <p:cNvPr id="97" name="Google Shape;97;g31bdf47c162_0_6"/>
          <p:cNvSpPr txBox="1"/>
          <p:nvPr>
            <p:ph idx="1" type="body"/>
          </p:nvPr>
        </p:nvSpPr>
        <p:spPr>
          <a:xfrm>
            <a:off x="156775" y="600775"/>
            <a:ext cx="9558300" cy="4172100"/>
          </a:xfrm>
          <a:prstGeom prst="rect">
            <a:avLst/>
          </a:prstGeom>
        </p:spPr>
        <p:txBody>
          <a:bodyPr anchorCtr="0" anchor="t" bIns="45700" lIns="91425" spcFirstLastPara="1" rIns="91425" wrap="square" tIns="45700">
            <a:normAutofit fontScale="25000" lnSpcReduction="20000"/>
          </a:bodyPr>
          <a:lstStyle/>
          <a:p>
            <a:pPr indent="0" lvl="0" marL="0" rtl="0" algn="l">
              <a:spcBef>
                <a:spcPts val="1800"/>
              </a:spcBef>
              <a:spcAft>
                <a:spcPts val="0"/>
              </a:spcAft>
              <a:buNone/>
            </a:pPr>
            <a:r>
              <a:t/>
            </a:r>
            <a:endParaRPr/>
          </a:p>
          <a:p>
            <a:pPr indent="0" lvl="0" marL="0" rtl="0" algn="l">
              <a:spcBef>
                <a:spcPts val="1800"/>
              </a:spcBef>
              <a:spcAft>
                <a:spcPts val="0"/>
              </a:spcAft>
              <a:buNone/>
            </a:pPr>
            <a:r>
              <a:t/>
            </a:r>
            <a:endParaRPr sz="2100"/>
          </a:p>
          <a:p>
            <a:pPr indent="0" lvl="0" marL="0" rtl="0" algn="l">
              <a:spcBef>
                <a:spcPts val="1800"/>
              </a:spcBef>
              <a:spcAft>
                <a:spcPts val="0"/>
              </a:spcAft>
              <a:buNone/>
            </a:pPr>
            <a:r>
              <a:rPr b="1" lang="en-US" sz="8000" u="sng"/>
              <a:t>Renee Bridges, CST, AGE</a:t>
            </a:r>
            <a:endParaRPr b="1" sz="8000" u="sng"/>
          </a:p>
          <a:p>
            <a:pPr indent="0" lvl="0" marL="0" rtl="0" algn="l">
              <a:spcBef>
                <a:spcPts val="1800"/>
              </a:spcBef>
              <a:spcAft>
                <a:spcPts val="0"/>
              </a:spcAft>
              <a:buNone/>
            </a:pPr>
            <a:r>
              <a:t/>
            </a:r>
            <a:endParaRPr b="1" sz="8000" u="sng"/>
          </a:p>
          <a:p>
            <a:pPr indent="0" lvl="0" marL="0" rtl="0" algn="l">
              <a:spcBef>
                <a:spcPts val="1800"/>
              </a:spcBef>
              <a:spcAft>
                <a:spcPts val="0"/>
              </a:spcAft>
              <a:buNone/>
            </a:pPr>
            <a:r>
              <a:rPr b="1" lang="en-US" sz="7200"/>
              <a:t>Program Director at Davidson-Davie Community College (DDCC)</a:t>
            </a:r>
            <a:endParaRPr b="1" sz="7200"/>
          </a:p>
          <a:p>
            <a:pPr indent="0" lvl="0" marL="0" rtl="0" algn="l">
              <a:spcBef>
                <a:spcPts val="1800"/>
              </a:spcBef>
              <a:spcAft>
                <a:spcPts val="0"/>
              </a:spcAft>
              <a:buNone/>
            </a:pPr>
            <a:r>
              <a:rPr b="1" lang="en-US" sz="7200"/>
              <a:t>In Lexington, North Carolina</a:t>
            </a:r>
            <a:endParaRPr b="1" sz="7200"/>
          </a:p>
          <a:p>
            <a:pPr indent="0" lvl="0" marL="0" rtl="0" algn="l">
              <a:spcBef>
                <a:spcPts val="1800"/>
              </a:spcBef>
              <a:spcAft>
                <a:spcPts val="0"/>
              </a:spcAft>
              <a:buNone/>
            </a:pPr>
            <a:r>
              <a:t/>
            </a:r>
            <a:endParaRPr b="1" sz="7200"/>
          </a:p>
          <a:p>
            <a:pPr indent="0" lvl="0" marL="0" rtl="0" algn="l">
              <a:spcBef>
                <a:spcPts val="1800"/>
              </a:spcBef>
              <a:spcAft>
                <a:spcPts val="0"/>
              </a:spcAft>
              <a:buNone/>
            </a:pPr>
            <a:r>
              <a:rPr b="1" lang="en-US" sz="7200"/>
              <a:t>CST For 23 Years (Primarily Trauma)</a:t>
            </a:r>
            <a:endParaRPr b="1" sz="7200"/>
          </a:p>
          <a:p>
            <a:pPr indent="0" lvl="0" marL="0" rtl="0" algn="l">
              <a:spcBef>
                <a:spcPts val="1800"/>
              </a:spcBef>
              <a:spcAft>
                <a:spcPts val="0"/>
              </a:spcAft>
              <a:buNone/>
            </a:pPr>
            <a:r>
              <a:t/>
            </a:r>
            <a:endParaRPr b="1" sz="7200"/>
          </a:p>
          <a:p>
            <a:pPr indent="0" lvl="0" marL="0" rtl="0" algn="l">
              <a:spcBef>
                <a:spcPts val="1800"/>
              </a:spcBef>
              <a:spcAft>
                <a:spcPts val="0"/>
              </a:spcAft>
              <a:buNone/>
            </a:pPr>
            <a:r>
              <a:rPr b="1" lang="en-US" sz="7200"/>
              <a:t>Started SUR/CSP Program in DDCC In 2015</a:t>
            </a:r>
            <a:endParaRPr b="1" sz="7200"/>
          </a:p>
          <a:p>
            <a:pPr indent="0" lvl="0" marL="0" rtl="0" algn="l">
              <a:spcBef>
                <a:spcPts val="1800"/>
              </a:spcBef>
              <a:spcAft>
                <a:spcPts val="0"/>
              </a:spcAft>
              <a:buNone/>
            </a:pPr>
            <a:r>
              <a:t/>
            </a:r>
            <a:endParaRPr b="1" sz="7200"/>
          </a:p>
          <a:p>
            <a:pPr indent="0" lvl="0" marL="0" rtl="0" algn="l">
              <a:spcBef>
                <a:spcPts val="1800"/>
              </a:spcBef>
              <a:spcAft>
                <a:spcPts val="0"/>
              </a:spcAft>
              <a:buNone/>
            </a:pPr>
            <a:r>
              <a:rPr b="1" lang="en-US" sz="7200"/>
              <a:t>Joined Pons Dominican Republic Medical Mission </a:t>
            </a:r>
            <a:endParaRPr b="1" sz="7200"/>
          </a:p>
          <a:p>
            <a:pPr indent="0" lvl="0" marL="0" rtl="0" algn="l">
              <a:spcBef>
                <a:spcPts val="1800"/>
              </a:spcBef>
              <a:spcAft>
                <a:spcPts val="0"/>
              </a:spcAft>
              <a:buNone/>
            </a:pPr>
            <a:r>
              <a:rPr b="1" lang="en-US" sz="7200"/>
              <a:t>(formerly Midwest Medical Mission) In 2009</a:t>
            </a:r>
            <a:endParaRPr b="1" sz="7200"/>
          </a:p>
          <a:p>
            <a:pPr indent="0" lvl="0" marL="0" rtl="0" algn="l">
              <a:spcBef>
                <a:spcPts val="1800"/>
              </a:spcBef>
              <a:spcAft>
                <a:spcPts val="0"/>
              </a:spcAft>
              <a:buNone/>
            </a:pPr>
            <a:r>
              <a:t/>
            </a:r>
            <a:endParaRPr b="1" sz="7200"/>
          </a:p>
          <a:p>
            <a:pPr indent="0" lvl="0" marL="0" rtl="0" algn="l">
              <a:spcBef>
                <a:spcPts val="1800"/>
              </a:spcBef>
              <a:spcAft>
                <a:spcPts val="0"/>
              </a:spcAft>
              <a:buNone/>
            </a:pPr>
            <a:r>
              <a:rPr b="1" lang="en-US" sz="7200"/>
              <a:t>Serves As Board Member For PDRMM</a:t>
            </a:r>
            <a:endParaRPr b="1" sz="7200"/>
          </a:p>
        </p:txBody>
      </p:sp>
      <p:pic>
        <p:nvPicPr>
          <p:cNvPr id="98" name="Google Shape;98;g31bdf47c162_0_6"/>
          <p:cNvPicPr preferRelativeResize="0"/>
          <p:nvPr/>
        </p:nvPicPr>
        <p:blipFill rotWithShape="1">
          <a:blip r:embed="rId3">
            <a:alphaModFix/>
          </a:blip>
          <a:srcRect b="-17135" l="-3395" r="-4409" t="-6673"/>
          <a:stretch/>
        </p:blipFill>
        <p:spPr>
          <a:xfrm>
            <a:off x="8212525" y="1266750"/>
            <a:ext cx="3976300" cy="55912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9"/>
          <p:cNvSpPr txBox="1"/>
          <p:nvPr>
            <p:ph type="title"/>
          </p:nvPr>
        </p:nvSpPr>
        <p:spPr>
          <a:xfrm>
            <a:off x="168625" y="604075"/>
            <a:ext cx="5145000" cy="41625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1100"/>
              <a:buFont typeface="Arial"/>
              <a:buNone/>
            </a:pPr>
            <a:r>
              <a:rPr lang="en-US" sz="2700"/>
              <a:t>“It was </a:t>
            </a:r>
            <a:endParaRPr sz="2700"/>
          </a:p>
          <a:p>
            <a:pPr indent="0" lvl="0" marL="0" rtl="0" algn="l">
              <a:spcBef>
                <a:spcPts val="0"/>
              </a:spcBef>
              <a:spcAft>
                <a:spcPts val="0"/>
              </a:spcAft>
              <a:buClr>
                <a:schemeClr val="dk2"/>
              </a:buClr>
              <a:buSzPts val="1100"/>
              <a:buFont typeface="Arial"/>
              <a:buNone/>
            </a:pPr>
            <a:r>
              <a:rPr lang="en-US" sz="2700"/>
              <a:t>extremely rewarding to work in the operating room with a team I never worked with before. I feel very accomplished</a:t>
            </a:r>
            <a:r>
              <a:rPr lang="en-US" sz="3700"/>
              <a:t>.”</a:t>
            </a:r>
            <a:endParaRPr sz="3700"/>
          </a:p>
          <a:p>
            <a:pPr indent="0" lvl="0" marL="0" rtl="0" algn="l">
              <a:lnSpc>
                <a:spcPct val="90000"/>
              </a:lnSpc>
              <a:spcBef>
                <a:spcPts val="0"/>
              </a:spcBef>
              <a:spcAft>
                <a:spcPts val="0"/>
              </a:spcAft>
              <a:buClr>
                <a:srgbClr val="2A2A2A"/>
              </a:buClr>
              <a:buSzPts val="4000"/>
              <a:buFont typeface="Century Gothic"/>
              <a:buNone/>
            </a:pPr>
            <a:r>
              <a:t/>
            </a:r>
            <a:endParaRPr sz="3900"/>
          </a:p>
        </p:txBody>
      </p:sp>
      <p:pic>
        <p:nvPicPr>
          <p:cNvPr id="226" name="Google Shape;226;p9"/>
          <p:cNvPicPr preferRelativeResize="0"/>
          <p:nvPr>
            <p:ph idx="2" type="pic"/>
          </p:nvPr>
        </p:nvPicPr>
        <p:blipFill rotWithShape="1">
          <a:blip r:embed="rId3">
            <a:alphaModFix/>
          </a:blip>
          <a:srcRect b="0" l="13514" r="13513" t="0"/>
          <a:stretch/>
        </p:blipFill>
        <p:spPr>
          <a:xfrm rot="5400000">
            <a:off x="5942013" y="609600"/>
            <a:ext cx="5486400" cy="5638800"/>
          </a:xfrm>
          <a:prstGeom prst="rect">
            <a:avLst/>
          </a:prstGeom>
          <a:solidFill>
            <a:srgbClr val="F2F2F2"/>
          </a:solidFill>
          <a:ln cap="flat" cmpd="sng" w="9525">
            <a:solidFill>
              <a:srgbClr val="BFBFBF"/>
            </a:solidFill>
            <a:prstDash val="solid"/>
            <a:miter lim="800000"/>
            <a:headEnd len="sm" w="sm" type="none"/>
            <a:tailEnd len="sm" w="sm" type="none"/>
          </a:ln>
        </p:spPr>
      </p:pic>
      <p:sp>
        <p:nvSpPr>
          <p:cNvPr id="227" name="Google Shape;227;p9"/>
          <p:cNvSpPr txBox="1"/>
          <p:nvPr>
            <p:ph idx="1" type="body"/>
          </p:nvPr>
        </p:nvSpPr>
        <p:spPr>
          <a:xfrm>
            <a:off x="684213" y="4876800"/>
            <a:ext cx="3886200" cy="129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40"/>
              <a:buNone/>
            </a:pPr>
            <a:r>
              <a:rPr lang="en-US"/>
              <a:t>Chris Lacey</a:t>
            </a:r>
            <a:endParaRPr/>
          </a:p>
          <a:p>
            <a:pPr indent="0" lvl="0" marL="0" rtl="0" algn="l">
              <a:lnSpc>
                <a:spcPct val="90000"/>
              </a:lnSpc>
              <a:spcBef>
                <a:spcPts val="0"/>
              </a:spcBef>
              <a:spcAft>
                <a:spcPts val="0"/>
              </a:spcAft>
              <a:buSzPts val="1440"/>
              <a:buNone/>
            </a:pPr>
            <a:r>
              <a:rPr lang="en-US"/>
              <a:t>2024</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3"/>
          <p:cNvSpPr txBox="1"/>
          <p:nvPr>
            <p:ph type="title"/>
          </p:nvPr>
        </p:nvSpPr>
        <p:spPr>
          <a:xfrm>
            <a:off x="684188" y="381000"/>
            <a:ext cx="3886200" cy="43434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2A2A2A"/>
              </a:buClr>
              <a:buSzPts val="2000"/>
              <a:buFont typeface="Century Gothic"/>
              <a:buNone/>
            </a:pPr>
            <a:r>
              <a:rPr lang="en-US" sz="2000"/>
              <a:t>“I cannot think of a better way to emphasize the critical </a:t>
            </a:r>
            <a:r>
              <a:rPr lang="en-US" sz="2000"/>
              <a:t>components</a:t>
            </a:r>
            <a:r>
              <a:rPr lang="en-US" sz="2000"/>
              <a:t> of a surgical technologist’s </a:t>
            </a:r>
            <a:r>
              <a:rPr lang="en-US" sz="2000"/>
              <a:t>training</a:t>
            </a:r>
            <a:r>
              <a:rPr lang="en-US" sz="2000"/>
              <a:t> than to take them from the classroom and place them, not into a well-equipped tertiary care center, but into a resource-poor environment.</a:t>
            </a:r>
            <a:br>
              <a:rPr lang="en-US" sz="2000"/>
            </a:br>
            <a:r>
              <a:rPr lang="en-US" sz="2000"/>
              <a:t>What better way to remind </a:t>
            </a:r>
            <a:r>
              <a:rPr lang="en-US" sz="2000"/>
              <a:t>each</a:t>
            </a:r>
            <a:r>
              <a:rPr lang="en-US" sz="2000"/>
              <a:t> student of the vital role they play?”</a:t>
            </a:r>
            <a:endParaRPr/>
          </a:p>
        </p:txBody>
      </p:sp>
      <p:pic>
        <p:nvPicPr>
          <p:cNvPr id="233" name="Google Shape;233;p13"/>
          <p:cNvPicPr preferRelativeResize="0"/>
          <p:nvPr>
            <p:ph idx="2" type="pic"/>
          </p:nvPr>
        </p:nvPicPr>
        <p:blipFill rotWithShape="1">
          <a:blip r:embed="rId3">
            <a:alphaModFix/>
          </a:blip>
          <a:srcRect b="0" l="21094" r="21094" t="0"/>
          <a:stretch/>
        </p:blipFill>
        <p:spPr>
          <a:xfrm>
            <a:off x="5865813" y="685800"/>
            <a:ext cx="5638800" cy="5486400"/>
          </a:xfrm>
          <a:prstGeom prst="rect">
            <a:avLst/>
          </a:prstGeom>
          <a:solidFill>
            <a:srgbClr val="F2F2F2"/>
          </a:solidFill>
          <a:ln cap="flat" cmpd="sng" w="9525">
            <a:solidFill>
              <a:srgbClr val="BFBFBF"/>
            </a:solidFill>
            <a:prstDash val="solid"/>
            <a:miter lim="800000"/>
            <a:headEnd len="sm" w="sm" type="none"/>
            <a:tailEnd len="sm" w="sm" type="none"/>
          </a:ln>
        </p:spPr>
      </p:pic>
      <p:sp>
        <p:nvSpPr>
          <p:cNvPr id="234" name="Google Shape;234;p13"/>
          <p:cNvSpPr txBox="1"/>
          <p:nvPr>
            <p:ph idx="1" type="body"/>
          </p:nvPr>
        </p:nvSpPr>
        <p:spPr>
          <a:xfrm>
            <a:off x="684212" y="4876800"/>
            <a:ext cx="4343400" cy="129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440"/>
              <a:buNone/>
            </a:pPr>
            <a:r>
              <a:rPr lang="en-US"/>
              <a:t>Dr. Keith Nelson, MD</a:t>
            </a:r>
            <a:endParaRPr/>
          </a:p>
          <a:p>
            <a:pPr indent="0" lvl="0" marL="0" rtl="0" algn="l">
              <a:lnSpc>
                <a:spcPct val="90000"/>
              </a:lnSpc>
              <a:spcBef>
                <a:spcPts val="0"/>
              </a:spcBef>
              <a:spcAft>
                <a:spcPts val="0"/>
              </a:spcAft>
              <a:buSzPts val="1440"/>
              <a:buNone/>
            </a:pPr>
            <a:r>
              <a:rPr lang="en-US"/>
              <a:t>Assoc. Professor, Residency Program</a:t>
            </a:r>
            <a:endParaRPr/>
          </a:p>
          <a:p>
            <a:pPr indent="0" lvl="0" marL="0" rtl="0" algn="l">
              <a:lnSpc>
                <a:spcPct val="90000"/>
              </a:lnSpc>
              <a:spcBef>
                <a:spcPts val="0"/>
              </a:spcBef>
              <a:spcAft>
                <a:spcPts val="0"/>
              </a:spcAft>
              <a:buSzPts val="1440"/>
              <a:buNone/>
            </a:pPr>
            <a:r>
              <a:rPr lang="en-US"/>
              <a:t>Director</a:t>
            </a:r>
            <a:endParaRPr/>
          </a:p>
          <a:p>
            <a:pPr indent="0" lvl="0" marL="0" rtl="0" algn="l">
              <a:lnSpc>
                <a:spcPct val="90000"/>
              </a:lnSpc>
              <a:spcBef>
                <a:spcPts val="0"/>
              </a:spcBef>
              <a:spcAft>
                <a:spcPts val="0"/>
              </a:spcAft>
              <a:buSzPts val="1440"/>
              <a:buNone/>
            </a:pPr>
            <a:r>
              <a:rPr lang="en-US"/>
              <a:t>ECU Medical Center, Greenville, NC</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4"/>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rPr b="1" lang="en-US" u="sng"/>
              <a:t>POTENTIAL FINANCING OPPORTUNITIES</a:t>
            </a:r>
            <a:endParaRPr b="1" u="sng"/>
          </a:p>
          <a:p>
            <a:pPr indent="0" lvl="0" marL="0" rtl="0" algn="l">
              <a:lnSpc>
                <a:spcPct val="90000"/>
              </a:lnSpc>
              <a:spcBef>
                <a:spcPts val="0"/>
              </a:spcBef>
              <a:spcAft>
                <a:spcPts val="0"/>
              </a:spcAft>
              <a:buClr>
                <a:srgbClr val="2A2A2A"/>
              </a:buClr>
              <a:buSzPts val="4000"/>
              <a:buFont typeface="Century Gothic"/>
              <a:buNone/>
            </a:pPr>
            <a:r>
              <a:rPr b="1" lang="en-US" u="sng"/>
              <a:t>For Students</a:t>
            </a:r>
            <a:endParaRPr b="1" u="sng"/>
          </a:p>
        </p:txBody>
      </p:sp>
      <p:sp>
        <p:nvSpPr>
          <p:cNvPr id="240" name="Google Shape;240;p14"/>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SzPts val="1920"/>
              <a:buChar char="•"/>
            </a:pPr>
            <a:r>
              <a:rPr lang="en-US"/>
              <a:t>College Foundation</a:t>
            </a:r>
            <a:endParaRPr/>
          </a:p>
          <a:p>
            <a:pPr indent="-228600" lvl="0" marL="274320" rtl="0" algn="l">
              <a:lnSpc>
                <a:spcPct val="90000"/>
              </a:lnSpc>
              <a:spcBef>
                <a:spcPts val="1800"/>
              </a:spcBef>
              <a:spcAft>
                <a:spcPts val="0"/>
              </a:spcAft>
              <a:buSzPts val="1920"/>
              <a:buChar char="•"/>
            </a:pPr>
            <a:r>
              <a:rPr lang="en-US"/>
              <a:t>Church</a:t>
            </a:r>
            <a:endParaRPr/>
          </a:p>
          <a:p>
            <a:pPr indent="-228600" lvl="0" marL="274320" rtl="0" algn="l">
              <a:lnSpc>
                <a:spcPct val="90000"/>
              </a:lnSpc>
              <a:spcBef>
                <a:spcPts val="1800"/>
              </a:spcBef>
              <a:spcAft>
                <a:spcPts val="0"/>
              </a:spcAft>
              <a:buSzPts val="1920"/>
              <a:buChar char="•"/>
            </a:pPr>
            <a:r>
              <a:rPr lang="en-US"/>
              <a:t>Scholarships</a:t>
            </a:r>
            <a:endParaRPr/>
          </a:p>
          <a:p>
            <a:pPr indent="-228600" lvl="0" marL="274320" rtl="0" algn="l">
              <a:lnSpc>
                <a:spcPct val="90000"/>
              </a:lnSpc>
              <a:spcBef>
                <a:spcPts val="1800"/>
              </a:spcBef>
              <a:spcAft>
                <a:spcPts val="0"/>
              </a:spcAft>
              <a:buSzPts val="1920"/>
              <a:buChar char="•"/>
            </a:pPr>
            <a:r>
              <a:rPr lang="en-US"/>
              <a:t>Letter writing campaign</a:t>
            </a:r>
            <a:endParaRPr/>
          </a:p>
          <a:p>
            <a:pPr indent="-228600" lvl="0" marL="274320" rtl="0" algn="l">
              <a:lnSpc>
                <a:spcPct val="90000"/>
              </a:lnSpc>
              <a:spcBef>
                <a:spcPts val="1800"/>
              </a:spcBef>
              <a:spcAft>
                <a:spcPts val="0"/>
              </a:spcAft>
              <a:buSzPts val="1920"/>
              <a:buChar char="•"/>
            </a:pPr>
            <a:r>
              <a:rPr lang="en-US"/>
              <a:t>Rotary Clubs</a:t>
            </a:r>
            <a:endParaRPr/>
          </a:p>
          <a:p>
            <a:pPr indent="-106679" lvl="0" marL="274320" rtl="0" algn="l">
              <a:lnSpc>
                <a:spcPct val="90000"/>
              </a:lnSpc>
              <a:spcBef>
                <a:spcPts val="1800"/>
              </a:spcBef>
              <a:spcAft>
                <a:spcPts val="0"/>
              </a:spcAft>
              <a:buSzPts val="192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2d6d7e5801c_0_0"/>
          <p:cNvSpPr txBox="1"/>
          <p:nvPr>
            <p:ph type="title"/>
          </p:nvPr>
        </p:nvSpPr>
        <p:spPr>
          <a:xfrm>
            <a:off x="1217614" y="274638"/>
            <a:ext cx="9753600" cy="132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u="sng"/>
              <a:t>Skin in the Game</a:t>
            </a:r>
            <a:endParaRPr b="1" u="sng"/>
          </a:p>
        </p:txBody>
      </p:sp>
      <p:sp>
        <p:nvSpPr>
          <p:cNvPr id="247" name="Google Shape;247;g2d6d7e5801c_0_0"/>
          <p:cNvSpPr txBox="1"/>
          <p:nvPr>
            <p:ph idx="1" type="body"/>
          </p:nvPr>
        </p:nvSpPr>
        <p:spPr>
          <a:xfrm>
            <a:off x="1217614" y="1828800"/>
            <a:ext cx="9753600" cy="4343400"/>
          </a:xfrm>
          <a:prstGeom prst="rect">
            <a:avLst/>
          </a:prstGeom>
        </p:spPr>
        <p:txBody>
          <a:bodyPr anchorCtr="0" anchor="t" bIns="45700" lIns="91425" spcFirstLastPara="1" rIns="91425" wrap="square" tIns="45700">
            <a:normAutofit/>
          </a:bodyPr>
          <a:lstStyle/>
          <a:p>
            <a:pPr indent="0" lvl="0" marL="0" rtl="0" algn="l">
              <a:spcBef>
                <a:spcPts val="1800"/>
              </a:spcBef>
              <a:spcAft>
                <a:spcPts val="0"/>
              </a:spcAft>
              <a:buNone/>
            </a:pPr>
            <a:r>
              <a:rPr lang="en-US"/>
              <a:t>Student should be responsible for the following expenses:</a:t>
            </a:r>
            <a:endParaRPr/>
          </a:p>
          <a:p>
            <a:pPr indent="-320040" lvl="0" marL="457200" rtl="0" algn="l">
              <a:spcBef>
                <a:spcPts val="1800"/>
              </a:spcBef>
              <a:spcAft>
                <a:spcPts val="0"/>
              </a:spcAft>
              <a:buSzPts val="1440"/>
              <a:buChar char="★"/>
            </a:pPr>
            <a:r>
              <a:rPr lang="en-US"/>
              <a:t>Passport</a:t>
            </a:r>
            <a:endParaRPr/>
          </a:p>
          <a:p>
            <a:pPr indent="-320040" lvl="0" marL="457200" rtl="0" algn="l">
              <a:spcBef>
                <a:spcPts val="0"/>
              </a:spcBef>
              <a:spcAft>
                <a:spcPts val="0"/>
              </a:spcAft>
              <a:buSzPts val="1440"/>
              <a:buChar char="★"/>
            </a:pPr>
            <a:r>
              <a:rPr lang="en-US"/>
              <a:t>Immunizations</a:t>
            </a:r>
            <a:endParaRPr/>
          </a:p>
          <a:p>
            <a:pPr indent="-320040" lvl="0" marL="457200" rtl="0" algn="l">
              <a:spcBef>
                <a:spcPts val="0"/>
              </a:spcBef>
              <a:spcAft>
                <a:spcPts val="0"/>
              </a:spcAft>
              <a:buSzPts val="1440"/>
              <a:buChar char="★"/>
            </a:pPr>
            <a:r>
              <a:rPr lang="en-US"/>
              <a:t>Souvenirs</a:t>
            </a:r>
            <a:endParaRPr/>
          </a:p>
          <a:p>
            <a:pPr indent="-320040" lvl="0" marL="457200" rtl="0" algn="l">
              <a:spcBef>
                <a:spcPts val="0"/>
              </a:spcBef>
              <a:spcAft>
                <a:spcPts val="0"/>
              </a:spcAft>
              <a:buSzPts val="1440"/>
              <a:buChar char="★"/>
            </a:pPr>
            <a:r>
              <a:rPr lang="en-US"/>
              <a:t>Transportation to &amp; from airport home</a:t>
            </a:r>
            <a:endParaRPr/>
          </a:p>
          <a:p>
            <a:pPr indent="0" lvl="0" marL="0" rtl="0" algn="l">
              <a:spcBef>
                <a:spcPts val="1800"/>
              </a:spcBef>
              <a:spcAft>
                <a:spcPts val="0"/>
              </a:spcAft>
              <a:buNone/>
            </a:pPr>
            <a:r>
              <a:t/>
            </a:r>
            <a:endParaRPr/>
          </a:p>
          <a:p>
            <a:pPr indent="0" lvl="0" marL="0" rtl="0" algn="l">
              <a:spcBef>
                <a:spcPts val="1800"/>
              </a:spcBef>
              <a:spcAft>
                <a:spcPts val="0"/>
              </a:spcAft>
              <a:buNone/>
            </a:pPr>
            <a:r>
              <a:rPr lang="en-US"/>
              <a:t>I usually pay for luggage as these are filled with medical supplies to be utilized in country.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lin ang="5400012" scaled="0"/>
        </a:gradFill>
      </p:bgPr>
    </p:bg>
    <p:spTree>
      <p:nvGrpSpPr>
        <p:cNvPr id="103" name="Shape 103"/>
        <p:cNvGrpSpPr/>
        <p:nvPr/>
      </p:nvGrpSpPr>
      <p:grpSpPr>
        <a:xfrm>
          <a:off x="0" y="0"/>
          <a:ext cx="0" cy="0"/>
          <a:chOff x="0" y="0"/>
          <a:chExt cx="0" cy="0"/>
        </a:xfrm>
      </p:grpSpPr>
      <p:sp>
        <p:nvSpPr>
          <p:cNvPr id="104" name="Google Shape;104;g2d6ba5a730a_0_2"/>
          <p:cNvSpPr txBox="1"/>
          <p:nvPr>
            <p:ph type="title"/>
          </p:nvPr>
        </p:nvSpPr>
        <p:spPr>
          <a:xfrm>
            <a:off x="672375" y="1722200"/>
            <a:ext cx="3886200" cy="4066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1900" u="sng"/>
              <a:t>Suzi Shippen-Wagner, CST, BS</a:t>
            </a:r>
            <a:endParaRPr b="1" sz="1900" u="sng"/>
          </a:p>
          <a:p>
            <a:pPr indent="0" lvl="0" marL="0" rtl="0" algn="l">
              <a:spcBef>
                <a:spcPts val="0"/>
              </a:spcBef>
              <a:spcAft>
                <a:spcPts val="0"/>
              </a:spcAft>
              <a:buNone/>
            </a:pPr>
            <a:r>
              <a:t/>
            </a:r>
            <a:endParaRPr b="1" sz="1900"/>
          </a:p>
          <a:p>
            <a:pPr indent="0" lvl="0" marL="0" rtl="0" algn="l">
              <a:spcBef>
                <a:spcPts val="0"/>
              </a:spcBef>
              <a:spcAft>
                <a:spcPts val="0"/>
              </a:spcAft>
              <a:buNone/>
            </a:pPr>
            <a:r>
              <a:rPr b="1" lang="en-US" sz="1900"/>
              <a:t>Edgecombe Community College</a:t>
            </a:r>
            <a:endParaRPr b="1" sz="1900"/>
          </a:p>
          <a:p>
            <a:pPr indent="0" lvl="0" marL="0" rtl="0" algn="l">
              <a:spcBef>
                <a:spcPts val="0"/>
              </a:spcBef>
              <a:spcAft>
                <a:spcPts val="0"/>
              </a:spcAft>
              <a:buNone/>
            </a:pPr>
            <a:r>
              <a:rPr b="1" lang="en-US" sz="1900"/>
              <a:t>Program Director, Surgical Technology</a:t>
            </a:r>
            <a:endParaRPr b="1" sz="1900"/>
          </a:p>
          <a:p>
            <a:pPr indent="0" lvl="0" marL="0" rtl="0" algn="l">
              <a:spcBef>
                <a:spcPts val="0"/>
              </a:spcBef>
              <a:spcAft>
                <a:spcPts val="0"/>
              </a:spcAft>
              <a:buNone/>
            </a:pPr>
            <a:r>
              <a:rPr b="1" lang="en-US" sz="1900"/>
              <a:t>Rocky Mount, NC for 12 yrs. </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rPr b="1" lang="en-US" sz="1900"/>
              <a:t>CST for 15 yrs. Transplant/Oncology</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rPr b="1" lang="en-US" sz="1900"/>
              <a:t>Mission Team Member for Serving HIM, One World Surgery, &amp; Solid Rock International</a:t>
            </a:r>
            <a:endParaRPr b="1" sz="19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pic>
        <p:nvPicPr>
          <p:cNvPr id="105" name="Google Shape;105;g2d6ba5a730a_0_2"/>
          <p:cNvPicPr preferRelativeResize="0"/>
          <p:nvPr>
            <p:ph idx="2" type="pic"/>
          </p:nvPr>
        </p:nvPicPr>
        <p:blipFill rotWithShape="1">
          <a:blip r:embed="rId3">
            <a:alphaModFix/>
          </a:blip>
          <a:srcRect b="17616" l="0" r="0" t="17616"/>
          <a:stretch/>
        </p:blipFill>
        <p:spPr>
          <a:xfrm>
            <a:off x="5808675" y="542925"/>
            <a:ext cx="5638800" cy="6172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txBox="1"/>
          <p:nvPr>
            <p:ph type="title"/>
          </p:nvPr>
        </p:nvSpPr>
        <p:spPr>
          <a:xfrm>
            <a:off x="1217614" y="274638"/>
            <a:ext cx="9753600" cy="13255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A2A2A"/>
              </a:buClr>
              <a:buSzPts val="4000"/>
              <a:buFont typeface="Century Gothic"/>
              <a:buNone/>
            </a:pPr>
            <a:r>
              <a:rPr b="1" lang="en-US" u="sng"/>
              <a:t>OBJECTIVES</a:t>
            </a:r>
            <a:endParaRPr/>
          </a:p>
        </p:txBody>
      </p:sp>
      <p:sp>
        <p:nvSpPr>
          <p:cNvPr id="111" name="Google Shape;111;p2"/>
          <p:cNvSpPr txBox="1"/>
          <p:nvPr>
            <p:ph idx="1" type="body"/>
          </p:nvPr>
        </p:nvSpPr>
        <p:spPr>
          <a:xfrm>
            <a:off x="1217614" y="1828800"/>
            <a:ext cx="9753600" cy="4343400"/>
          </a:xfrm>
          <a:prstGeom prst="rect">
            <a:avLst/>
          </a:prstGeom>
          <a:noFill/>
          <a:ln>
            <a:noFill/>
          </a:ln>
        </p:spPr>
        <p:txBody>
          <a:bodyPr anchorCtr="0" anchor="t" bIns="45700" lIns="91425" spcFirstLastPara="1" rIns="91425" wrap="square" tIns="45700">
            <a:normAutofit/>
          </a:bodyPr>
          <a:lstStyle/>
          <a:p>
            <a:pPr indent="-228600" lvl="0" marL="274320" rtl="0" algn="l">
              <a:lnSpc>
                <a:spcPct val="90000"/>
              </a:lnSpc>
              <a:spcBef>
                <a:spcPts val="0"/>
              </a:spcBef>
              <a:spcAft>
                <a:spcPts val="0"/>
              </a:spcAft>
              <a:buSzPts val="1920"/>
              <a:buChar char="•"/>
            </a:pPr>
            <a:r>
              <a:rPr b="1" lang="en-US"/>
              <a:t>Explain why &amp; where we go</a:t>
            </a:r>
            <a:endParaRPr b="1"/>
          </a:p>
          <a:p>
            <a:pPr indent="-228600" lvl="0" marL="274320" rtl="0" algn="l">
              <a:lnSpc>
                <a:spcPct val="90000"/>
              </a:lnSpc>
              <a:spcBef>
                <a:spcPts val="1800"/>
              </a:spcBef>
              <a:spcAft>
                <a:spcPts val="0"/>
              </a:spcAft>
              <a:buSzPts val="1920"/>
              <a:buChar char="•"/>
            </a:pPr>
            <a:r>
              <a:rPr b="1" lang="en-US"/>
              <a:t>Give examples of past experiences</a:t>
            </a:r>
            <a:endParaRPr b="1"/>
          </a:p>
          <a:p>
            <a:pPr indent="-228600" lvl="0" marL="274320" rtl="0" algn="l">
              <a:lnSpc>
                <a:spcPct val="90000"/>
              </a:lnSpc>
              <a:spcBef>
                <a:spcPts val="1800"/>
              </a:spcBef>
              <a:spcAft>
                <a:spcPts val="0"/>
              </a:spcAft>
              <a:buSzPts val="1920"/>
              <a:buChar char="•"/>
            </a:pPr>
            <a:r>
              <a:rPr b="1" lang="en-US"/>
              <a:t>Provide funding information for educators and students</a:t>
            </a:r>
            <a:endParaRPr b="1"/>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31bdf47c162_0_12"/>
          <p:cNvSpPr txBox="1"/>
          <p:nvPr>
            <p:ph type="title"/>
          </p:nvPr>
        </p:nvSpPr>
        <p:spPr>
          <a:xfrm>
            <a:off x="1217614" y="274638"/>
            <a:ext cx="9753600" cy="1325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a:t>Pons Dominican Republic</a:t>
            </a:r>
            <a:endParaRPr b="1"/>
          </a:p>
          <a:p>
            <a:pPr indent="0" lvl="0" marL="0" rtl="0" algn="ctr">
              <a:spcBef>
                <a:spcPts val="0"/>
              </a:spcBef>
              <a:spcAft>
                <a:spcPts val="0"/>
              </a:spcAft>
              <a:buNone/>
            </a:pPr>
            <a:r>
              <a:rPr b="1" lang="en-US"/>
              <a:t>Medical Mission</a:t>
            </a:r>
            <a:endParaRPr b="1"/>
          </a:p>
        </p:txBody>
      </p:sp>
      <p:sp>
        <p:nvSpPr>
          <p:cNvPr id="118" name="Google Shape;118;g31bdf47c162_0_12"/>
          <p:cNvSpPr txBox="1"/>
          <p:nvPr>
            <p:ph idx="1" type="body"/>
          </p:nvPr>
        </p:nvSpPr>
        <p:spPr>
          <a:xfrm>
            <a:off x="1217602" y="5079450"/>
            <a:ext cx="9753600" cy="4343400"/>
          </a:xfrm>
          <a:prstGeom prst="rect">
            <a:avLst/>
          </a:prstGeom>
        </p:spPr>
        <p:txBody>
          <a:bodyPr anchorCtr="0" anchor="t" bIns="45700" lIns="91425" spcFirstLastPara="1" rIns="91425" wrap="square" tIns="45700">
            <a:normAutofit fontScale="55000" lnSpcReduction="10000"/>
          </a:bodyPr>
          <a:lstStyle/>
          <a:p>
            <a:pPr indent="0" lvl="0" marL="0" rtl="0" algn="l">
              <a:spcBef>
                <a:spcPts val="1800"/>
              </a:spcBef>
              <a:spcAft>
                <a:spcPts val="0"/>
              </a:spcAft>
              <a:buNone/>
            </a:pPr>
            <a:r>
              <a:t/>
            </a:r>
            <a:endParaRPr/>
          </a:p>
          <a:p>
            <a:pPr indent="0" lvl="0" marL="0" rtl="0" algn="ctr">
              <a:spcBef>
                <a:spcPts val="1800"/>
              </a:spcBef>
              <a:spcAft>
                <a:spcPts val="0"/>
              </a:spcAft>
              <a:buNone/>
            </a:pPr>
            <a:r>
              <a:rPr lang="en-US" sz="5342"/>
              <a:t>      </a:t>
            </a:r>
            <a:r>
              <a:rPr lang="en-US" sz="2806"/>
              <a:t> </a:t>
            </a:r>
            <a:r>
              <a:rPr b="1" lang="en-US" sz="4906"/>
              <a:t>Founders: The Late Dr.Pablo and Maria Pons pictured with daughter Lilia Palmer, Current Director.</a:t>
            </a:r>
            <a:endParaRPr b="1" sz="4906"/>
          </a:p>
          <a:p>
            <a:pPr indent="0" lvl="0" marL="0" rtl="0" algn="l">
              <a:spcBef>
                <a:spcPts val="1800"/>
              </a:spcBef>
              <a:spcAft>
                <a:spcPts val="0"/>
              </a:spcAft>
              <a:buNone/>
            </a:pPr>
            <a:r>
              <a:t/>
            </a:r>
            <a:endParaRPr b="1" sz="5600"/>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0"/>
              </a:spcAft>
              <a:buNone/>
            </a:pPr>
            <a:r>
              <a:t/>
            </a:r>
            <a:endParaRPr/>
          </a:p>
          <a:p>
            <a:pPr indent="0" lvl="0" marL="0" rtl="0" algn="l">
              <a:spcBef>
                <a:spcPts val="1800"/>
              </a:spcBef>
              <a:spcAft>
                <a:spcPts val="0"/>
              </a:spcAft>
              <a:buNone/>
            </a:pPr>
            <a:r>
              <a:t/>
            </a:r>
            <a:endParaRPr/>
          </a:p>
        </p:txBody>
      </p:sp>
      <p:pic>
        <p:nvPicPr>
          <p:cNvPr id="119" name="Google Shape;119;g31bdf47c162_0_12"/>
          <p:cNvPicPr preferRelativeResize="0"/>
          <p:nvPr/>
        </p:nvPicPr>
        <p:blipFill>
          <a:blip r:embed="rId3">
            <a:alphaModFix/>
          </a:blip>
          <a:stretch>
            <a:fillRect/>
          </a:stretch>
        </p:blipFill>
        <p:spPr>
          <a:xfrm>
            <a:off x="3606300" y="1707500"/>
            <a:ext cx="4976198" cy="3656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31e22d88a55_0_43"/>
          <p:cNvSpPr txBox="1"/>
          <p:nvPr>
            <p:ph type="title"/>
          </p:nvPr>
        </p:nvSpPr>
        <p:spPr>
          <a:xfrm>
            <a:off x="1217625" y="274660"/>
            <a:ext cx="9753600" cy="14523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Clr>
                <a:schemeClr val="dk2"/>
              </a:buClr>
              <a:buSzPct val="55000"/>
              <a:buFont typeface="Arial"/>
              <a:buNone/>
            </a:pPr>
            <a:r>
              <a:t/>
            </a:r>
            <a:endParaRPr sz="2000">
              <a:solidFill>
                <a:schemeClr val="dk1"/>
              </a:solidFill>
            </a:endParaRPr>
          </a:p>
          <a:p>
            <a:pPr indent="0" lvl="0" marL="0" rtl="0" algn="l">
              <a:spcBef>
                <a:spcPts val="0"/>
              </a:spcBef>
              <a:spcAft>
                <a:spcPts val="0"/>
              </a:spcAft>
              <a:buClr>
                <a:schemeClr val="dk2"/>
              </a:buClr>
              <a:buSzPct val="38076"/>
              <a:buFont typeface="Arial"/>
              <a:buNone/>
            </a:pPr>
            <a:r>
              <a:rPr lang="en-US" sz="2888">
                <a:solidFill>
                  <a:schemeClr val="dk1"/>
                </a:solidFill>
              </a:rPr>
              <a:t>History and Who Do We Serve?</a:t>
            </a:r>
            <a:endParaRPr sz="4888"/>
          </a:p>
          <a:p>
            <a:pPr indent="0" lvl="0" marL="0" rtl="0" algn="l">
              <a:spcBef>
                <a:spcPts val="0"/>
              </a:spcBef>
              <a:spcAft>
                <a:spcPts val="0"/>
              </a:spcAft>
              <a:buNone/>
            </a:pPr>
            <a:r>
              <a:t/>
            </a:r>
            <a:endParaRPr/>
          </a:p>
          <a:p>
            <a:pPr indent="0" lvl="0" marL="0" rtl="0" algn="l">
              <a:spcBef>
                <a:spcPts val="0"/>
              </a:spcBef>
              <a:spcAft>
                <a:spcPts val="0"/>
              </a:spcAft>
              <a:buClr>
                <a:schemeClr val="dk2"/>
              </a:buClr>
              <a:buSzPct val="27500"/>
              <a:buFont typeface="Arial"/>
              <a:buNone/>
            </a:pPr>
            <a:r>
              <a:t/>
            </a:r>
            <a:endParaRPr/>
          </a:p>
        </p:txBody>
      </p:sp>
      <p:pic>
        <p:nvPicPr>
          <p:cNvPr id="126" name="Google Shape;126;g31e22d88a55_0_43" title="Medical mission 2013 Pablo Pons, MD and Maria Pons, PhD">
            <a:hlinkClick r:id="rId3"/>
          </p:cNvPr>
          <p:cNvPicPr preferRelativeResize="0"/>
          <p:nvPr/>
        </p:nvPicPr>
        <p:blipFill>
          <a:blip r:embed="rId4">
            <a:alphaModFix/>
          </a:blip>
          <a:stretch>
            <a:fillRect/>
          </a:stretch>
        </p:blipFill>
        <p:spPr>
          <a:xfrm>
            <a:off x="1387100" y="1273225"/>
            <a:ext cx="8756750" cy="4925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g31e22d88a55_0_0"/>
          <p:cNvPicPr preferRelativeResize="0"/>
          <p:nvPr/>
        </p:nvPicPr>
        <p:blipFill>
          <a:blip r:embed="rId3">
            <a:alphaModFix/>
          </a:blip>
          <a:stretch>
            <a:fillRect/>
          </a:stretch>
        </p:blipFill>
        <p:spPr>
          <a:xfrm>
            <a:off x="2093650" y="666675"/>
            <a:ext cx="8042800" cy="4660825"/>
          </a:xfrm>
          <a:prstGeom prst="rect">
            <a:avLst/>
          </a:prstGeom>
          <a:noFill/>
          <a:ln>
            <a:noFill/>
          </a:ln>
        </p:spPr>
      </p:pic>
      <p:sp>
        <p:nvSpPr>
          <p:cNvPr id="133" name="Google Shape;133;g31e22d88a55_0_0"/>
          <p:cNvSpPr txBox="1"/>
          <p:nvPr/>
        </p:nvSpPr>
        <p:spPr>
          <a:xfrm>
            <a:off x="1700013" y="5548000"/>
            <a:ext cx="8788800" cy="8529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2"/>
              </a:buClr>
              <a:buSzPts val="1100"/>
              <a:buFont typeface="Arial"/>
              <a:buNone/>
            </a:pPr>
            <a:r>
              <a:rPr b="1" lang="en-US" sz="2000">
                <a:solidFill>
                  <a:schemeClr val="dk1"/>
                </a:solidFill>
                <a:latin typeface="Century Gothic"/>
                <a:ea typeface="Century Gothic"/>
                <a:cs typeface="Century Gothic"/>
                <a:sym typeface="Century Gothic"/>
              </a:rPr>
              <a:t>Mission Team consists of Operating Room, Dental, Ophthalmology, Clinic,and Prosthetic Teams.</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g31e22d88a55_0_14"/>
          <p:cNvPicPr preferRelativeResize="0"/>
          <p:nvPr/>
        </p:nvPicPr>
        <p:blipFill>
          <a:blip r:embed="rId3">
            <a:alphaModFix/>
          </a:blip>
          <a:stretch>
            <a:fillRect/>
          </a:stretch>
        </p:blipFill>
        <p:spPr>
          <a:xfrm>
            <a:off x="303525" y="760775"/>
            <a:ext cx="4294401" cy="5336476"/>
          </a:xfrm>
          <a:prstGeom prst="rect">
            <a:avLst/>
          </a:prstGeom>
          <a:noFill/>
          <a:ln>
            <a:noFill/>
          </a:ln>
        </p:spPr>
      </p:pic>
      <p:pic>
        <p:nvPicPr>
          <p:cNvPr id="140" name="Google Shape;140;g31e22d88a55_0_14"/>
          <p:cNvPicPr preferRelativeResize="0"/>
          <p:nvPr/>
        </p:nvPicPr>
        <p:blipFill>
          <a:blip r:embed="rId4">
            <a:alphaModFix/>
          </a:blip>
          <a:stretch>
            <a:fillRect/>
          </a:stretch>
        </p:blipFill>
        <p:spPr>
          <a:xfrm>
            <a:off x="5538550" y="760775"/>
            <a:ext cx="5943600" cy="5336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g31e22d88a55_0_24"/>
          <p:cNvPicPr preferRelativeResize="0"/>
          <p:nvPr/>
        </p:nvPicPr>
        <p:blipFill>
          <a:blip r:embed="rId3">
            <a:alphaModFix/>
          </a:blip>
          <a:stretch>
            <a:fillRect/>
          </a:stretch>
        </p:blipFill>
        <p:spPr>
          <a:xfrm>
            <a:off x="152400" y="510875"/>
            <a:ext cx="4750925" cy="5691874"/>
          </a:xfrm>
          <a:prstGeom prst="rect">
            <a:avLst/>
          </a:prstGeom>
          <a:noFill/>
          <a:ln>
            <a:noFill/>
          </a:ln>
        </p:spPr>
      </p:pic>
      <p:pic>
        <p:nvPicPr>
          <p:cNvPr id="147" name="Google Shape;147;g31e22d88a55_0_24"/>
          <p:cNvPicPr preferRelativeResize="0"/>
          <p:nvPr/>
        </p:nvPicPr>
        <p:blipFill>
          <a:blip r:embed="rId4">
            <a:alphaModFix/>
          </a:blip>
          <a:stretch>
            <a:fillRect/>
          </a:stretch>
        </p:blipFill>
        <p:spPr>
          <a:xfrm>
            <a:off x="7041250" y="513650"/>
            <a:ext cx="4750925" cy="5830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orld Presentation 16x9">
  <a:themeElements>
    <a:clrScheme name="Continental_16x9">
      <a:dk1>
        <a:srgbClr val="545454"/>
      </a:dk1>
      <a:lt1>
        <a:srgbClr val="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ontinental_16x9">
      <a:dk1>
        <a:srgbClr val="545454"/>
      </a:dk1>
      <a:lt1>
        <a:srgbClr val="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2024-11-27T13:38:11Z</dcterms:created>
  <dc:creator>Suzi Shippen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